
<file path=[Content_Types].xml><?xml version="1.0" encoding="utf-8"?>
<Types xmlns="http://schemas.openxmlformats.org/package/2006/content-types">
  <Default Extension="png" ContentType="image/png"/>
  <Default Extension="bin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265" r:id="rId2"/>
    <p:sldId id="269" r:id="rId3"/>
    <p:sldId id="270" r:id="rId4"/>
    <p:sldId id="266" r:id="rId5"/>
    <p:sldId id="271" r:id="rId6"/>
    <p:sldId id="272" r:id="rId7"/>
    <p:sldId id="268" r:id="rId8"/>
    <p:sldId id="273" r:id="rId9"/>
    <p:sldId id="258" r:id="rId10"/>
    <p:sldId id="274" r:id="rId11"/>
    <p:sldId id="275" r:id="rId12"/>
    <p:sldId id="276" r:id="rId13"/>
    <p:sldId id="278" r:id="rId1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79767" autoAdjust="0"/>
  </p:normalViewPr>
  <p:slideViewPr>
    <p:cSldViewPr snapToGrid="0">
      <p:cViewPr varScale="1">
        <p:scale>
          <a:sx n="70" d="100"/>
          <a:sy n="70" d="100"/>
        </p:scale>
        <p:origin x="11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D85A36-A323-47B0-BDBD-1BE1D004BF59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338BD9F0-748B-46EE-B664-E0B1D7300DDE}">
      <dgm:prSet phldrT="[Tekst]" custT="1"/>
      <dgm:spPr/>
      <dgm:t>
        <a:bodyPr/>
        <a:lstStyle/>
        <a:p>
          <a:r>
            <a:rPr lang="nl-BE" sz="2000" dirty="0" smtClean="0"/>
            <a:t>2012</a:t>
          </a:r>
          <a:endParaRPr lang="nl-BE" sz="2000" dirty="0"/>
        </a:p>
      </dgm:t>
    </dgm:pt>
    <dgm:pt modelId="{EFB706C1-A02A-4BE4-A8B1-9B99D9527D94}" type="parTrans" cxnId="{8069F6BC-5EDE-4F0F-9580-763938E1C6D4}">
      <dgm:prSet/>
      <dgm:spPr/>
      <dgm:t>
        <a:bodyPr/>
        <a:lstStyle/>
        <a:p>
          <a:endParaRPr lang="nl-BE" sz="2000"/>
        </a:p>
      </dgm:t>
    </dgm:pt>
    <dgm:pt modelId="{882266B7-2714-4167-AC41-9AAD240810D8}" type="sibTrans" cxnId="{8069F6BC-5EDE-4F0F-9580-763938E1C6D4}">
      <dgm:prSet/>
      <dgm:spPr/>
      <dgm:t>
        <a:bodyPr/>
        <a:lstStyle/>
        <a:p>
          <a:endParaRPr lang="nl-BE" sz="2000"/>
        </a:p>
      </dgm:t>
    </dgm:pt>
    <dgm:pt modelId="{4145D2B1-7AF0-458E-AE8A-92A9C9900711}">
      <dgm:prSet phldrT="[Tekst]" custT="1"/>
      <dgm:spPr/>
      <dgm:t>
        <a:bodyPr/>
        <a:lstStyle/>
        <a:p>
          <a:r>
            <a:rPr lang="nl-BE" sz="2000" dirty="0" smtClean="0"/>
            <a:t>2013</a:t>
          </a:r>
          <a:endParaRPr lang="nl-BE" sz="2000" dirty="0"/>
        </a:p>
      </dgm:t>
    </dgm:pt>
    <dgm:pt modelId="{F78AB1F6-25CA-4A7D-AF4F-A7E7E0547580}" type="parTrans" cxnId="{B3D41D3D-AE38-45F7-858D-0386C7D67CCB}">
      <dgm:prSet/>
      <dgm:spPr/>
      <dgm:t>
        <a:bodyPr/>
        <a:lstStyle/>
        <a:p>
          <a:endParaRPr lang="nl-BE" sz="2000"/>
        </a:p>
      </dgm:t>
    </dgm:pt>
    <dgm:pt modelId="{BF6CFB58-8D35-4B70-ACE1-DBAB36711CB9}" type="sibTrans" cxnId="{B3D41D3D-AE38-45F7-858D-0386C7D67CCB}">
      <dgm:prSet/>
      <dgm:spPr/>
      <dgm:t>
        <a:bodyPr/>
        <a:lstStyle/>
        <a:p>
          <a:endParaRPr lang="nl-BE" sz="2000"/>
        </a:p>
      </dgm:t>
    </dgm:pt>
    <dgm:pt modelId="{DE6140CE-03B5-4775-AF71-9A0E35FE1EA9}">
      <dgm:prSet phldrT="[Tekst]" custT="1"/>
      <dgm:spPr/>
      <dgm:t>
        <a:bodyPr/>
        <a:lstStyle/>
        <a:p>
          <a:r>
            <a:rPr lang="nl-BE" sz="2000" dirty="0" smtClean="0"/>
            <a:t>2014</a:t>
          </a:r>
          <a:endParaRPr lang="nl-BE" sz="2000" dirty="0"/>
        </a:p>
      </dgm:t>
    </dgm:pt>
    <dgm:pt modelId="{5159006C-C384-4DCD-93FC-5C91AFD27C14}" type="parTrans" cxnId="{38B6FB43-4809-4AFA-B50C-59817EAB2856}">
      <dgm:prSet/>
      <dgm:spPr/>
      <dgm:t>
        <a:bodyPr/>
        <a:lstStyle/>
        <a:p>
          <a:endParaRPr lang="nl-BE" sz="2000"/>
        </a:p>
      </dgm:t>
    </dgm:pt>
    <dgm:pt modelId="{B941F488-A2CA-4D74-B7FF-409F04C253D1}" type="sibTrans" cxnId="{38B6FB43-4809-4AFA-B50C-59817EAB2856}">
      <dgm:prSet/>
      <dgm:spPr/>
      <dgm:t>
        <a:bodyPr/>
        <a:lstStyle/>
        <a:p>
          <a:endParaRPr lang="nl-BE" sz="2000"/>
        </a:p>
      </dgm:t>
    </dgm:pt>
    <dgm:pt modelId="{CC903FE5-86C4-4A0B-A2D3-D7B98FFD5EB1}">
      <dgm:prSet phldrT="[Tekst]" custT="1"/>
      <dgm:spPr/>
      <dgm:t>
        <a:bodyPr/>
        <a:lstStyle/>
        <a:p>
          <a:r>
            <a:rPr lang="nl-BE" sz="2000" dirty="0" smtClean="0"/>
            <a:t>2015</a:t>
          </a:r>
          <a:endParaRPr lang="nl-BE" sz="2000" dirty="0"/>
        </a:p>
      </dgm:t>
    </dgm:pt>
    <dgm:pt modelId="{2805F9A7-615A-47E3-BE18-DBBDC99B0202}" type="parTrans" cxnId="{5BB469E2-0DC1-4499-98FD-5171DBE9BBCE}">
      <dgm:prSet/>
      <dgm:spPr/>
      <dgm:t>
        <a:bodyPr/>
        <a:lstStyle/>
        <a:p>
          <a:endParaRPr lang="nl-BE" sz="2000"/>
        </a:p>
      </dgm:t>
    </dgm:pt>
    <dgm:pt modelId="{67774F44-FD5C-4AA9-86CB-28D6863A7C14}" type="sibTrans" cxnId="{5BB469E2-0DC1-4499-98FD-5171DBE9BBCE}">
      <dgm:prSet/>
      <dgm:spPr/>
      <dgm:t>
        <a:bodyPr/>
        <a:lstStyle/>
        <a:p>
          <a:endParaRPr lang="nl-BE" sz="2000"/>
        </a:p>
      </dgm:t>
    </dgm:pt>
    <dgm:pt modelId="{85323F19-C86B-474A-BB8F-2066BBA3B0B4}">
      <dgm:prSet phldrT="[Tekst]" custT="1"/>
      <dgm:spPr/>
      <dgm:t>
        <a:bodyPr/>
        <a:lstStyle/>
        <a:p>
          <a:r>
            <a:rPr lang="nl-BE" sz="2000" dirty="0" smtClean="0"/>
            <a:t>2016</a:t>
          </a:r>
          <a:endParaRPr lang="nl-BE" sz="2000" dirty="0"/>
        </a:p>
      </dgm:t>
    </dgm:pt>
    <dgm:pt modelId="{6DC4038E-34BE-44A2-A781-AFBE79DF0732}" type="parTrans" cxnId="{F2DED350-810A-44EA-8617-EA49CFA75A3D}">
      <dgm:prSet/>
      <dgm:spPr/>
      <dgm:t>
        <a:bodyPr/>
        <a:lstStyle/>
        <a:p>
          <a:endParaRPr lang="nl-BE" sz="2000"/>
        </a:p>
      </dgm:t>
    </dgm:pt>
    <dgm:pt modelId="{50679B27-881A-4F21-BB91-D4D7A3AB4B67}" type="sibTrans" cxnId="{F2DED350-810A-44EA-8617-EA49CFA75A3D}">
      <dgm:prSet/>
      <dgm:spPr/>
      <dgm:t>
        <a:bodyPr/>
        <a:lstStyle/>
        <a:p>
          <a:endParaRPr lang="nl-BE" sz="2000"/>
        </a:p>
      </dgm:t>
    </dgm:pt>
    <dgm:pt modelId="{F4E9E0EE-59BF-4D10-B918-B446F8259BEF}">
      <dgm:prSet phldrT="[Tekst]" custT="1"/>
      <dgm:spPr/>
      <dgm:t>
        <a:bodyPr/>
        <a:lstStyle/>
        <a:p>
          <a:r>
            <a:rPr lang="nl-BE" sz="2000" dirty="0" smtClean="0"/>
            <a:t>2017</a:t>
          </a:r>
          <a:endParaRPr lang="nl-BE" sz="2000" dirty="0"/>
        </a:p>
      </dgm:t>
    </dgm:pt>
    <dgm:pt modelId="{1C22CE5D-D5EB-448A-8A05-BFB432A5438F}" type="parTrans" cxnId="{A1185D16-2F96-4876-89C2-F6A48B2C3120}">
      <dgm:prSet/>
      <dgm:spPr/>
      <dgm:t>
        <a:bodyPr/>
        <a:lstStyle/>
        <a:p>
          <a:endParaRPr lang="nl-BE" sz="2000"/>
        </a:p>
      </dgm:t>
    </dgm:pt>
    <dgm:pt modelId="{87062FEF-3E3F-40BB-98D7-8A2B4BDB714E}" type="sibTrans" cxnId="{A1185D16-2F96-4876-89C2-F6A48B2C3120}">
      <dgm:prSet/>
      <dgm:spPr/>
      <dgm:t>
        <a:bodyPr/>
        <a:lstStyle/>
        <a:p>
          <a:endParaRPr lang="nl-BE" sz="2000"/>
        </a:p>
      </dgm:t>
    </dgm:pt>
    <dgm:pt modelId="{FF884314-1364-4A34-A474-C2E8B2CFEFA4}">
      <dgm:prSet phldrT="[Tekst]" custT="1"/>
      <dgm:spPr/>
      <dgm:t>
        <a:bodyPr/>
        <a:lstStyle/>
        <a:p>
          <a:r>
            <a:rPr lang="nl-BE" sz="2000" dirty="0" smtClean="0"/>
            <a:t>2018</a:t>
          </a:r>
          <a:endParaRPr lang="nl-BE" sz="2000" dirty="0"/>
        </a:p>
      </dgm:t>
    </dgm:pt>
    <dgm:pt modelId="{32B0B137-111C-4FC8-B5A7-6EAFDF0B4317}" type="parTrans" cxnId="{B7AAA482-5137-473F-93EF-D2641991E6D2}">
      <dgm:prSet/>
      <dgm:spPr/>
      <dgm:t>
        <a:bodyPr/>
        <a:lstStyle/>
        <a:p>
          <a:endParaRPr lang="nl-BE" sz="2000"/>
        </a:p>
      </dgm:t>
    </dgm:pt>
    <dgm:pt modelId="{F747173D-FB1C-4AEE-87BF-B33800C4CCF8}" type="sibTrans" cxnId="{B7AAA482-5137-473F-93EF-D2641991E6D2}">
      <dgm:prSet/>
      <dgm:spPr/>
      <dgm:t>
        <a:bodyPr/>
        <a:lstStyle/>
        <a:p>
          <a:endParaRPr lang="nl-BE" sz="2000"/>
        </a:p>
      </dgm:t>
    </dgm:pt>
    <dgm:pt modelId="{F71C37BA-F0E6-4EFD-950E-358635DD9779}">
      <dgm:prSet phldrT="[Tekst]" custT="1"/>
      <dgm:spPr/>
      <dgm:t>
        <a:bodyPr/>
        <a:lstStyle/>
        <a:p>
          <a:r>
            <a:rPr lang="nl-BE" sz="2000" dirty="0" smtClean="0"/>
            <a:t>2019</a:t>
          </a:r>
          <a:endParaRPr lang="nl-BE" sz="2000" dirty="0"/>
        </a:p>
      </dgm:t>
    </dgm:pt>
    <dgm:pt modelId="{63A4FD29-F594-464B-B7F0-168EF1C5FB2B}" type="parTrans" cxnId="{A7CFEE39-A973-4017-9AD6-6B0306BF1094}">
      <dgm:prSet/>
      <dgm:spPr/>
      <dgm:t>
        <a:bodyPr/>
        <a:lstStyle/>
        <a:p>
          <a:endParaRPr lang="nl-NL" sz="2000"/>
        </a:p>
      </dgm:t>
    </dgm:pt>
    <dgm:pt modelId="{DDE92D11-68E9-4CFC-88BB-6F597EB12F5F}" type="sibTrans" cxnId="{A7CFEE39-A973-4017-9AD6-6B0306BF1094}">
      <dgm:prSet/>
      <dgm:spPr/>
      <dgm:t>
        <a:bodyPr/>
        <a:lstStyle/>
        <a:p>
          <a:endParaRPr lang="nl-NL" sz="2000"/>
        </a:p>
      </dgm:t>
    </dgm:pt>
    <dgm:pt modelId="{EF13E45C-B427-4339-B5CE-3FA7DCB89ED4}">
      <dgm:prSet phldrT="[Tekst]" custT="1"/>
      <dgm:spPr/>
      <dgm:t>
        <a:bodyPr/>
        <a:lstStyle/>
        <a:p>
          <a:r>
            <a:rPr lang="nl-BE" sz="2000" dirty="0" smtClean="0"/>
            <a:t>2020</a:t>
          </a:r>
          <a:endParaRPr lang="nl-BE" sz="2000" dirty="0"/>
        </a:p>
      </dgm:t>
    </dgm:pt>
    <dgm:pt modelId="{4A979E26-2F69-4B87-8176-B8985CD21A94}" type="parTrans" cxnId="{38BBD23A-31F3-4F93-9C8A-8CB0966AFCB5}">
      <dgm:prSet/>
      <dgm:spPr/>
      <dgm:t>
        <a:bodyPr/>
        <a:lstStyle/>
        <a:p>
          <a:endParaRPr lang="nl-NL" sz="2000"/>
        </a:p>
      </dgm:t>
    </dgm:pt>
    <dgm:pt modelId="{824804EA-FB93-4479-8F7D-6E837314217A}" type="sibTrans" cxnId="{38BBD23A-31F3-4F93-9C8A-8CB0966AFCB5}">
      <dgm:prSet/>
      <dgm:spPr/>
      <dgm:t>
        <a:bodyPr/>
        <a:lstStyle/>
        <a:p>
          <a:endParaRPr lang="nl-NL" sz="2000"/>
        </a:p>
      </dgm:t>
    </dgm:pt>
    <dgm:pt modelId="{4F0850CA-F5B6-44ED-AD9A-A09F84FC86FE}" type="pres">
      <dgm:prSet presAssocID="{A3D85A36-A323-47B0-BDBD-1BE1D004BF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A3C44E9-A27D-4C99-9391-C1AAE91996D8}" type="pres">
      <dgm:prSet presAssocID="{338BD9F0-748B-46EE-B664-E0B1D7300DDE}" presName="parTxOnly" presStyleLbl="node1" presStyleIdx="0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94C80D8-FA18-4B70-A4AD-2CF209CA4C2C}" type="pres">
      <dgm:prSet presAssocID="{882266B7-2714-4167-AC41-9AAD240810D8}" presName="parTxOnlySpace" presStyleCnt="0"/>
      <dgm:spPr/>
    </dgm:pt>
    <dgm:pt modelId="{754258FB-6624-4755-BF8F-716F23FB3678}" type="pres">
      <dgm:prSet presAssocID="{4145D2B1-7AF0-458E-AE8A-92A9C9900711}" presName="parTxOnly" presStyleLbl="node1" presStyleIdx="1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6E667E6-54FA-4841-A87A-0979E26BC1C5}" type="pres">
      <dgm:prSet presAssocID="{BF6CFB58-8D35-4B70-ACE1-DBAB36711CB9}" presName="parTxOnlySpace" presStyleCnt="0"/>
      <dgm:spPr/>
    </dgm:pt>
    <dgm:pt modelId="{D0DB366E-5437-404C-9F26-E94BF0788139}" type="pres">
      <dgm:prSet presAssocID="{DE6140CE-03B5-4775-AF71-9A0E35FE1EA9}" presName="parTxOnly" presStyleLbl="node1" presStyleIdx="2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EE98D04-C470-484C-86D4-654F4A819815}" type="pres">
      <dgm:prSet presAssocID="{B941F488-A2CA-4D74-B7FF-409F04C253D1}" presName="parTxOnlySpace" presStyleCnt="0"/>
      <dgm:spPr/>
    </dgm:pt>
    <dgm:pt modelId="{4B64C4E2-8555-4E90-9978-092E61286CEA}" type="pres">
      <dgm:prSet presAssocID="{CC903FE5-86C4-4A0B-A2D3-D7B98FFD5EB1}" presName="parTxOnly" presStyleLbl="node1" presStyleIdx="3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36E8292-A758-4451-9069-6D5401534F69}" type="pres">
      <dgm:prSet presAssocID="{67774F44-FD5C-4AA9-86CB-28D6863A7C14}" presName="parTxOnlySpace" presStyleCnt="0"/>
      <dgm:spPr/>
    </dgm:pt>
    <dgm:pt modelId="{A72CA449-97A7-4978-8162-7DC5F2EB68CE}" type="pres">
      <dgm:prSet presAssocID="{85323F19-C86B-474A-BB8F-2066BBA3B0B4}" presName="parTxOnly" presStyleLbl="node1" presStyleIdx="4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2F4F7D9-AA4C-49F3-BF82-93C8FFA09359}" type="pres">
      <dgm:prSet presAssocID="{50679B27-881A-4F21-BB91-D4D7A3AB4B67}" presName="parTxOnlySpace" presStyleCnt="0"/>
      <dgm:spPr/>
    </dgm:pt>
    <dgm:pt modelId="{EE9219BB-ABA1-4A00-8814-9B47616551DC}" type="pres">
      <dgm:prSet presAssocID="{F4E9E0EE-59BF-4D10-B918-B446F8259BEF}" presName="parTxOnly" presStyleLbl="node1" presStyleIdx="5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2E38AD4-E7E6-4DBF-8587-52BE07E1D28F}" type="pres">
      <dgm:prSet presAssocID="{87062FEF-3E3F-40BB-98D7-8A2B4BDB714E}" presName="parTxOnlySpace" presStyleCnt="0"/>
      <dgm:spPr/>
    </dgm:pt>
    <dgm:pt modelId="{2A3E8A55-2016-4CB9-8F85-8CCC4AAA6FBE}" type="pres">
      <dgm:prSet presAssocID="{FF884314-1364-4A34-A474-C2E8B2CFEFA4}" presName="parTxOnly" presStyleLbl="node1" presStyleIdx="6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32D3EAC-3CB9-48F5-9A26-099A57DB1FBD}" type="pres">
      <dgm:prSet presAssocID="{F747173D-FB1C-4AEE-87BF-B33800C4CCF8}" presName="parTxOnlySpace" presStyleCnt="0"/>
      <dgm:spPr/>
    </dgm:pt>
    <dgm:pt modelId="{8FB43F8A-2E8A-4B6E-AEB1-5A38790C69F8}" type="pres">
      <dgm:prSet presAssocID="{F71C37BA-F0E6-4EFD-950E-358635DD9779}" presName="parTxOnly" presStyleLbl="node1" presStyleIdx="7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5E42430-F81D-4006-A37A-25F7081C327E}" type="pres">
      <dgm:prSet presAssocID="{DDE92D11-68E9-4CFC-88BB-6F597EB12F5F}" presName="parTxOnlySpace" presStyleCnt="0"/>
      <dgm:spPr/>
    </dgm:pt>
    <dgm:pt modelId="{846EED8A-F337-4A6D-9B90-A5D95F67307B}" type="pres">
      <dgm:prSet presAssocID="{EF13E45C-B427-4339-B5CE-3FA7DCB89ED4}" presName="parTxOnly" presStyleLbl="node1" presStyleIdx="8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2000448-DE24-4079-8AD5-F6F7E86C16D1}" type="presOf" srcId="{CC903FE5-86C4-4A0B-A2D3-D7B98FFD5EB1}" destId="{4B64C4E2-8555-4E90-9978-092E61286CEA}" srcOrd="0" destOrd="0" presId="urn:microsoft.com/office/officeart/2005/8/layout/chevron1"/>
    <dgm:cxn modelId="{93495BA9-9BED-465B-8D0E-841BB4A56D98}" type="presOf" srcId="{FF884314-1364-4A34-A474-C2E8B2CFEFA4}" destId="{2A3E8A55-2016-4CB9-8F85-8CCC4AAA6FBE}" srcOrd="0" destOrd="0" presId="urn:microsoft.com/office/officeart/2005/8/layout/chevron1"/>
    <dgm:cxn modelId="{B7AAA482-5137-473F-93EF-D2641991E6D2}" srcId="{A3D85A36-A323-47B0-BDBD-1BE1D004BF59}" destId="{FF884314-1364-4A34-A474-C2E8B2CFEFA4}" srcOrd="6" destOrd="0" parTransId="{32B0B137-111C-4FC8-B5A7-6EAFDF0B4317}" sibTransId="{F747173D-FB1C-4AEE-87BF-B33800C4CCF8}"/>
    <dgm:cxn modelId="{5BB469E2-0DC1-4499-98FD-5171DBE9BBCE}" srcId="{A3D85A36-A323-47B0-BDBD-1BE1D004BF59}" destId="{CC903FE5-86C4-4A0B-A2D3-D7B98FFD5EB1}" srcOrd="3" destOrd="0" parTransId="{2805F9A7-615A-47E3-BE18-DBBDC99B0202}" sibTransId="{67774F44-FD5C-4AA9-86CB-28D6863A7C14}"/>
    <dgm:cxn modelId="{A85BA069-7739-4AE5-894D-B340F1CC2AFA}" type="presOf" srcId="{F4E9E0EE-59BF-4D10-B918-B446F8259BEF}" destId="{EE9219BB-ABA1-4A00-8814-9B47616551DC}" srcOrd="0" destOrd="0" presId="urn:microsoft.com/office/officeart/2005/8/layout/chevron1"/>
    <dgm:cxn modelId="{12C2B4AA-1517-4AAB-B32B-8D758C208ED0}" type="presOf" srcId="{85323F19-C86B-474A-BB8F-2066BBA3B0B4}" destId="{A72CA449-97A7-4978-8162-7DC5F2EB68CE}" srcOrd="0" destOrd="0" presId="urn:microsoft.com/office/officeart/2005/8/layout/chevron1"/>
    <dgm:cxn modelId="{6D9A2601-E13A-4AA4-95D6-D1EDFDB23CCE}" type="presOf" srcId="{A3D85A36-A323-47B0-BDBD-1BE1D004BF59}" destId="{4F0850CA-F5B6-44ED-AD9A-A09F84FC86FE}" srcOrd="0" destOrd="0" presId="urn:microsoft.com/office/officeart/2005/8/layout/chevron1"/>
    <dgm:cxn modelId="{38B6FB43-4809-4AFA-B50C-59817EAB2856}" srcId="{A3D85A36-A323-47B0-BDBD-1BE1D004BF59}" destId="{DE6140CE-03B5-4775-AF71-9A0E35FE1EA9}" srcOrd="2" destOrd="0" parTransId="{5159006C-C384-4DCD-93FC-5C91AFD27C14}" sibTransId="{B941F488-A2CA-4D74-B7FF-409F04C253D1}"/>
    <dgm:cxn modelId="{4ACC0F7C-0F85-4AF9-8393-A4DD934584E2}" type="presOf" srcId="{F71C37BA-F0E6-4EFD-950E-358635DD9779}" destId="{8FB43F8A-2E8A-4B6E-AEB1-5A38790C69F8}" srcOrd="0" destOrd="0" presId="urn:microsoft.com/office/officeart/2005/8/layout/chevron1"/>
    <dgm:cxn modelId="{A7CFEE39-A973-4017-9AD6-6B0306BF1094}" srcId="{A3D85A36-A323-47B0-BDBD-1BE1D004BF59}" destId="{F71C37BA-F0E6-4EFD-950E-358635DD9779}" srcOrd="7" destOrd="0" parTransId="{63A4FD29-F594-464B-B7F0-168EF1C5FB2B}" sibTransId="{DDE92D11-68E9-4CFC-88BB-6F597EB12F5F}"/>
    <dgm:cxn modelId="{A1185D16-2F96-4876-89C2-F6A48B2C3120}" srcId="{A3D85A36-A323-47B0-BDBD-1BE1D004BF59}" destId="{F4E9E0EE-59BF-4D10-B918-B446F8259BEF}" srcOrd="5" destOrd="0" parTransId="{1C22CE5D-D5EB-448A-8A05-BFB432A5438F}" sibTransId="{87062FEF-3E3F-40BB-98D7-8A2B4BDB714E}"/>
    <dgm:cxn modelId="{B3D41D3D-AE38-45F7-858D-0386C7D67CCB}" srcId="{A3D85A36-A323-47B0-BDBD-1BE1D004BF59}" destId="{4145D2B1-7AF0-458E-AE8A-92A9C9900711}" srcOrd="1" destOrd="0" parTransId="{F78AB1F6-25CA-4A7D-AF4F-A7E7E0547580}" sibTransId="{BF6CFB58-8D35-4B70-ACE1-DBAB36711CB9}"/>
    <dgm:cxn modelId="{ACF75A49-70F4-4370-91CB-524B341C0A74}" type="presOf" srcId="{DE6140CE-03B5-4775-AF71-9A0E35FE1EA9}" destId="{D0DB366E-5437-404C-9F26-E94BF0788139}" srcOrd="0" destOrd="0" presId="urn:microsoft.com/office/officeart/2005/8/layout/chevron1"/>
    <dgm:cxn modelId="{38BBD23A-31F3-4F93-9C8A-8CB0966AFCB5}" srcId="{A3D85A36-A323-47B0-BDBD-1BE1D004BF59}" destId="{EF13E45C-B427-4339-B5CE-3FA7DCB89ED4}" srcOrd="8" destOrd="0" parTransId="{4A979E26-2F69-4B87-8176-B8985CD21A94}" sibTransId="{824804EA-FB93-4479-8F7D-6E837314217A}"/>
    <dgm:cxn modelId="{773D4B19-162E-4C96-A311-5A007F19D93F}" type="presOf" srcId="{EF13E45C-B427-4339-B5CE-3FA7DCB89ED4}" destId="{846EED8A-F337-4A6D-9B90-A5D95F67307B}" srcOrd="0" destOrd="0" presId="urn:microsoft.com/office/officeart/2005/8/layout/chevron1"/>
    <dgm:cxn modelId="{F2DED350-810A-44EA-8617-EA49CFA75A3D}" srcId="{A3D85A36-A323-47B0-BDBD-1BE1D004BF59}" destId="{85323F19-C86B-474A-BB8F-2066BBA3B0B4}" srcOrd="4" destOrd="0" parTransId="{6DC4038E-34BE-44A2-A781-AFBE79DF0732}" sibTransId="{50679B27-881A-4F21-BB91-D4D7A3AB4B67}"/>
    <dgm:cxn modelId="{4A57BC87-83CB-4813-A028-42BCDAA7C342}" type="presOf" srcId="{4145D2B1-7AF0-458E-AE8A-92A9C9900711}" destId="{754258FB-6624-4755-BF8F-716F23FB3678}" srcOrd="0" destOrd="0" presId="urn:microsoft.com/office/officeart/2005/8/layout/chevron1"/>
    <dgm:cxn modelId="{9CDFEDD9-E1C4-4C44-93C4-2B7C147D9669}" type="presOf" srcId="{338BD9F0-748B-46EE-B664-E0B1D7300DDE}" destId="{3A3C44E9-A27D-4C99-9391-C1AAE91996D8}" srcOrd="0" destOrd="0" presId="urn:microsoft.com/office/officeart/2005/8/layout/chevron1"/>
    <dgm:cxn modelId="{8069F6BC-5EDE-4F0F-9580-763938E1C6D4}" srcId="{A3D85A36-A323-47B0-BDBD-1BE1D004BF59}" destId="{338BD9F0-748B-46EE-B664-E0B1D7300DDE}" srcOrd="0" destOrd="0" parTransId="{EFB706C1-A02A-4BE4-A8B1-9B99D9527D94}" sibTransId="{882266B7-2714-4167-AC41-9AAD240810D8}"/>
    <dgm:cxn modelId="{0E8ECC58-35D3-4DDB-B0EE-E1495B0A8B0F}" type="presParOf" srcId="{4F0850CA-F5B6-44ED-AD9A-A09F84FC86FE}" destId="{3A3C44E9-A27D-4C99-9391-C1AAE91996D8}" srcOrd="0" destOrd="0" presId="urn:microsoft.com/office/officeart/2005/8/layout/chevron1"/>
    <dgm:cxn modelId="{98652105-9760-49FD-B0CC-22B8B5375705}" type="presParOf" srcId="{4F0850CA-F5B6-44ED-AD9A-A09F84FC86FE}" destId="{994C80D8-FA18-4B70-A4AD-2CF209CA4C2C}" srcOrd="1" destOrd="0" presId="urn:microsoft.com/office/officeart/2005/8/layout/chevron1"/>
    <dgm:cxn modelId="{9E7E432C-571C-47FB-B5F8-416D4DADE0EF}" type="presParOf" srcId="{4F0850CA-F5B6-44ED-AD9A-A09F84FC86FE}" destId="{754258FB-6624-4755-BF8F-716F23FB3678}" srcOrd="2" destOrd="0" presId="urn:microsoft.com/office/officeart/2005/8/layout/chevron1"/>
    <dgm:cxn modelId="{E6C2DA06-098E-4A3F-9D1F-79FE19E0A29C}" type="presParOf" srcId="{4F0850CA-F5B6-44ED-AD9A-A09F84FC86FE}" destId="{A6E667E6-54FA-4841-A87A-0979E26BC1C5}" srcOrd="3" destOrd="0" presId="urn:microsoft.com/office/officeart/2005/8/layout/chevron1"/>
    <dgm:cxn modelId="{712C675A-4F97-43E5-9E86-397FDBC4949D}" type="presParOf" srcId="{4F0850CA-F5B6-44ED-AD9A-A09F84FC86FE}" destId="{D0DB366E-5437-404C-9F26-E94BF0788139}" srcOrd="4" destOrd="0" presId="urn:microsoft.com/office/officeart/2005/8/layout/chevron1"/>
    <dgm:cxn modelId="{A6A91CAA-3142-419F-B81A-013159F9E908}" type="presParOf" srcId="{4F0850CA-F5B6-44ED-AD9A-A09F84FC86FE}" destId="{DEE98D04-C470-484C-86D4-654F4A819815}" srcOrd="5" destOrd="0" presId="urn:microsoft.com/office/officeart/2005/8/layout/chevron1"/>
    <dgm:cxn modelId="{8231DFAB-6EF8-416D-AB46-D5EBFB6DA5D9}" type="presParOf" srcId="{4F0850CA-F5B6-44ED-AD9A-A09F84FC86FE}" destId="{4B64C4E2-8555-4E90-9978-092E61286CEA}" srcOrd="6" destOrd="0" presId="urn:microsoft.com/office/officeart/2005/8/layout/chevron1"/>
    <dgm:cxn modelId="{98CB075F-2B4E-4519-AAAE-01E355E4767B}" type="presParOf" srcId="{4F0850CA-F5B6-44ED-AD9A-A09F84FC86FE}" destId="{F36E8292-A758-4451-9069-6D5401534F69}" srcOrd="7" destOrd="0" presId="urn:microsoft.com/office/officeart/2005/8/layout/chevron1"/>
    <dgm:cxn modelId="{438293C3-C004-4944-AD32-4EF8916D4B60}" type="presParOf" srcId="{4F0850CA-F5B6-44ED-AD9A-A09F84FC86FE}" destId="{A72CA449-97A7-4978-8162-7DC5F2EB68CE}" srcOrd="8" destOrd="0" presId="urn:microsoft.com/office/officeart/2005/8/layout/chevron1"/>
    <dgm:cxn modelId="{91AE98D6-F939-472B-9C99-461224C5116B}" type="presParOf" srcId="{4F0850CA-F5B6-44ED-AD9A-A09F84FC86FE}" destId="{72F4F7D9-AA4C-49F3-BF82-93C8FFA09359}" srcOrd="9" destOrd="0" presId="urn:microsoft.com/office/officeart/2005/8/layout/chevron1"/>
    <dgm:cxn modelId="{9F9FB85A-EAF8-4632-94EF-A41885AC8100}" type="presParOf" srcId="{4F0850CA-F5B6-44ED-AD9A-A09F84FC86FE}" destId="{EE9219BB-ABA1-4A00-8814-9B47616551DC}" srcOrd="10" destOrd="0" presId="urn:microsoft.com/office/officeart/2005/8/layout/chevron1"/>
    <dgm:cxn modelId="{D1328C6E-058B-4E7E-A6EF-24E73865BFEE}" type="presParOf" srcId="{4F0850CA-F5B6-44ED-AD9A-A09F84FC86FE}" destId="{92E38AD4-E7E6-4DBF-8587-52BE07E1D28F}" srcOrd="11" destOrd="0" presId="urn:microsoft.com/office/officeart/2005/8/layout/chevron1"/>
    <dgm:cxn modelId="{5475866D-0236-4A24-9AB9-0AC315C84F2D}" type="presParOf" srcId="{4F0850CA-F5B6-44ED-AD9A-A09F84FC86FE}" destId="{2A3E8A55-2016-4CB9-8F85-8CCC4AAA6FBE}" srcOrd="12" destOrd="0" presId="urn:microsoft.com/office/officeart/2005/8/layout/chevron1"/>
    <dgm:cxn modelId="{F7F82435-C1C7-4925-AEDB-C62489D3B5BD}" type="presParOf" srcId="{4F0850CA-F5B6-44ED-AD9A-A09F84FC86FE}" destId="{532D3EAC-3CB9-48F5-9A26-099A57DB1FBD}" srcOrd="13" destOrd="0" presId="urn:microsoft.com/office/officeart/2005/8/layout/chevron1"/>
    <dgm:cxn modelId="{6E94493E-E237-4367-B211-A6A86CB08082}" type="presParOf" srcId="{4F0850CA-F5B6-44ED-AD9A-A09F84FC86FE}" destId="{8FB43F8A-2E8A-4B6E-AEB1-5A38790C69F8}" srcOrd="14" destOrd="0" presId="urn:microsoft.com/office/officeart/2005/8/layout/chevron1"/>
    <dgm:cxn modelId="{52BDCC1E-2A63-4F9F-8177-FB58F379C865}" type="presParOf" srcId="{4F0850CA-F5B6-44ED-AD9A-A09F84FC86FE}" destId="{A5E42430-F81D-4006-A37A-25F7081C327E}" srcOrd="15" destOrd="0" presId="urn:microsoft.com/office/officeart/2005/8/layout/chevron1"/>
    <dgm:cxn modelId="{88D909EE-4E2E-431F-87B5-A19FB50C0C52}" type="presParOf" srcId="{4F0850CA-F5B6-44ED-AD9A-A09F84FC86FE}" destId="{846EED8A-F337-4A6D-9B90-A5D95F67307B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C44E9-A27D-4C99-9391-C1AAE91996D8}">
      <dsp:nvSpPr>
        <dsp:cNvPr id="0" name=""/>
        <dsp:cNvSpPr/>
      </dsp:nvSpPr>
      <dsp:spPr>
        <a:xfrm>
          <a:off x="138" y="613446"/>
          <a:ext cx="1382933" cy="55317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dirty="0" smtClean="0"/>
            <a:t>2012</a:t>
          </a:r>
          <a:endParaRPr lang="nl-BE" sz="2000" kern="1200" dirty="0"/>
        </a:p>
      </dsp:txBody>
      <dsp:txXfrm>
        <a:off x="276725" y="613446"/>
        <a:ext cx="829760" cy="553173"/>
      </dsp:txXfrm>
    </dsp:sp>
    <dsp:sp modelId="{754258FB-6624-4755-BF8F-716F23FB3678}">
      <dsp:nvSpPr>
        <dsp:cNvPr id="0" name=""/>
        <dsp:cNvSpPr/>
      </dsp:nvSpPr>
      <dsp:spPr>
        <a:xfrm>
          <a:off x="1244778" y="613446"/>
          <a:ext cx="1382933" cy="55317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dirty="0" smtClean="0"/>
            <a:t>2013</a:t>
          </a:r>
          <a:endParaRPr lang="nl-BE" sz="2000" kern="1200" dirty="0"/>
        </a:p>
      </dsp:txBody>
      <dsp:txXfrm>
        <a:off x="1521365" y="613446"/>
        <a:ext cx="829760" cy="553173"/>
      </dsp:txXfrm>
    </dsp:sp>
    <dsp:sp modelId="{D0DB366E-5437-404C-9F26-E94BF0788139}">
      <dsp:nvSpPr>
        <dsp:cNvPr id="0" name=""/>
        <dsp:cNvSpPr/>
      </dsp:nvSpPr>
      <dsp:spPr>
        <a:xfrm>
          <a:off x="2489419" y="613446"/>
          <a:ext cx="1382933" cy="55317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dirty="0" smtClean="0"/>
            <a:t>2014</a:t>
          </a:r>
          <a:endParaRPr lang="nl-BE" sz="2000" kern="1200" dirty="0"/>
        </a:p>
      </dsp:txBody>
      <dsp:txXfrm>
        <a:off x="2766006" y="613446"/>
        <a:ext cx="829760" cy="553173"/>
      </dsp:txXfrm>
    </dsp:sp>
    <dsp:sp modelId="{4B64C4E2-8555-4E90-9978-092E61286CEA}">
      <dsp:nvSpPr>
        <dsp:cNvPr id="0" name=""/>
        <dsp:cNvSpPr/>
      </dsp:nvSpPr>
      <dsp:spPr>
        <a:xfrm>
          <a:off x="3734059" y="613446"/>
          <a:ext cx="1382933" cy="55317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dirty="0" smtClean="0"/>
            <a:t>2015</a:t>
          </a:r>
          <a:endParaRPr lang="nl-BE" sz="2000" kern="1200" dirty="0"/>
        </a:p>
      </dsp:txBody>
      <dsp:txXfrm>
        <a:off x="4010646" y="613446"/>
        <a:ext cx="829760" cy="553173"/>
      </dsp:txXfrm>
    </dsp:sp>
    <dsp:sp modelId="{A72CA449-97A7-4978-8162-7DC5F2EB68CE}">
      <dsp:nvSpPr>
        <dsp:cNvPr id="0" name=""/>
        <dsp:cNvSpPr/>
      </dsp:nvSpPr>
      <dsp:spPr>
        <a:xfrm>
          <a:off x="4978700" y="613446"/>
          <a:ext cx="1382933" cy="55317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dirty="0" smtClean="0"/>
            <a:t>2016</a:t>
          </a:r>
          <a:endParaRPr lang="nl-BE" sz="2000" kern="1200" dirty="0"/>
        </a:p>
      </dsp:txBody>
      <dsp:txXfrm>
        <a:off x="5255287" y="613446"/>
        <a:ext cx="829760" cy="553173"/>
      </dsp:txXfrm>
    </dsp:sp>
    <dsp:sp modelId="{EE9219BB-ABA1-4A00-8814-9B47616551DC}">
      <dsp:nvSpPr>
        <dsp:cNvPr id="0" name=""/>
        <dsp:cNvSpPr/>
      </dsp:nvSpPr>
      <dsp:spPr>
        <a:xfrm>
          <a:off x="6223340" y="613446"/>
          <a:ext cx="1382933" cy="55317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dirty="0" smtClean="0"/>
            <a:t>2017</a:t>
          </a:r>
          <a:endParaRPr lang="nl-BE" sz="2000" kern="1200" dirty="0"/>
        </a:p>
      </dsp:txBody>
      <dsp:txXfrm>
        <a:off x="6499927" y="613446"/>
        <a:ext cx="829760" cy="553173"/>
      </dsp:txXfrm>
    </dsp:sp>
    <dsp:sp modelId="{2A3E8A55-2016-4CB9-8F85-8CCC4AAA6FBE}">
      <dsp:nvSpPr>
        <dsp:cNvPr id="0" name=""/>
        <dsp:cNvSpPr/>
      </dsp:nvSpPr>
      <dsp:spPr>
        <a:xfrm>
          <a:off x="7467980" y="613446"/>
          <a:ext cx="1382933" cy="55317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dirty="0" smtClean="0"/>
            <a:t>2018</a:t>
          </a:r>
          <a:endParaRPr lang="nl-BE" sz="2000" kern="1200" dirty="0"/>
        </a:p>
      </dsp:txBody>
      <dsp:txXfrm>
        <a:off x="7744567" y="613446"/>
        <a:ext cx="829760" cy="553173"/>
      </dsp:txXfrm>
    </dsp:sp>
    <dsp:sp modelId="{8FB43F8A-2E8A-4B6E-AEB1-5A38790C69F8}">
      <dsp:nvSpPr>
        <dsp:cNvPr id="0" name=""/>
        <dsp:cNvSpPr/>
      </dsp:nvSpPr>
      <dsp:spPr>
        <a:xfrm>
          <a:off x="8712621" y="613446"/>
          <a:ext cx="1382933" cy="55317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dirty="0" smtClean="0"/>
            <a:t>2019</a:t>
          </a:r>
          <a:endParaRPr lang="nl-BE" sz="2000" kern="1200" dirty="0"/>
        </a:p>
      </dsp:txBody>
      <dsp:txXfrm>
        <a:off x="8989208" y="613446"/>
        <a:ext cx="829760" cy="553173"/>
      </dsp:txXfrm>
    </dsp:sp>
    <dsp:sp modelId="{846EED8A-F337-4A6D-9B90-A5D95F67307B}">
      <dsp:nvSpPr>
        <dsp:cNvPr id="0" name=""/>
        <dsp:cNvSpPr/>
      </dsp:nvSpPr>
      <dsp:spPr>
        <a:xfrm>
          <a:off x="9957261" y="613446"/>
          <a:ext cx="1382933" cy="55317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dirty="0" smtClean="0"/>
            <a:t>2020</a:t>
          </a:r>
          <a:endParaRPr lang="nl-BE" sz="2000" kern="1200" dirty="0"/>
        </a:p>
      </dsp:txBody>
      <dsp:txXfrm>
        <a:off x="10233848" y="613446"/>
        <a:ext cx="829760" cy="553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F62C0-BE9B-43E6-A037-42821854924D}" type="datetimeFigureOut">
              <a:rPr lang="nl-BE" smtClean="0"/>
              <a:t>15/09/2020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CE2C4-B603-40BD-AF00-A28C1AB12E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4281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="1" dirty="0" smtClean="0"/>
              <a:t>VITO: </a:t>
            </a:r>
            <a:r>
              <a:rPr lang="nl-BE" dirty="0" smtClean="0"/>
              <a:t> Vlaamse onafhankelijke instituut voor technologie en onderzoek</a:t>
            </a:r>
          </a:p>
          <a:p>
            <a:pPr marL="171450" indent="-171450">
              <a:buFontTx/>
              <a:buChar char="-"/>
            </a:pPr>
            <a:r>
              <a:rPr lang="nl-BE" dirty="0" smtClean="0"/>
              <a:t>in opdracht van de Vlaamse overheid met</a:t>
            </a:r>
            <a:r>
              <a:rPr lang="nl-BE" baseline="0" dirty="0" smtClean="0"/>
              <a:t> </a:t>
            </a:r>
            <a:r>
              <a:rPr lang="nl-BE" dirty="0" smtClean="0"/>
              <a:t>als doel de steden en gemeenten in Vlaanderen te ondersteunen bij de opmaak van een  klimaatactieplan</a:t>
            </a:r>
          </a:p>
          <a:p>
            <a:pPr marL="171450" indent="-171450">
              <a:buFontTx/>
              <a:buChar char="-"/>
            </a:pPr>
            <a:r>
              <a:rPr lang="nl-BE" dirty="0" smtClean="0"/>
              <a:t>berekeningen zijn een CO2-nulmeting voor het grondgebied volgens de minimum rapporteringsvereisten van het Burgemeestersconvenant. </a:t>
            </a:r>
          </a:p>
          <a:p>
            <a:pPr marL="171450" indent="-171450">
              <a:buFontTx/>
              <a:buChar char="-"/>
            </a:pPr>
            <a:r>
              <a:rPr lang="nl-BE" dirty="0" smtClean="0"/>
              <a:t>De nulmetingen worden jaarlijks geactualiseerd.</a:t>
            </a:r>
          </a:p>
          <a:p>
            <a:pPr marL="0" indent="0">
              <a:buFontTx/>
              <a:buNone/>
            </a:pPr>
            <a:endParaRPr lang="nl-BE" dirty="0" smtClean="0"/>
          </a:p>
          <a:p>
            <a:pPr marL="0" indent="0">
              <a:buFontTx/>
              <a:buNone/>
            </a:pPr>
            <a:r>
              <a:rPr lang="nl-BE" b="1" dirty="0" smtClean="0"/>
              <a:t>ETS bedrijven: </a:t>
            </a:r>
            <a:r>
              <a:rPr lang="nl-BE" b="0" dirty="0" smtClean="0"/>
              <a:t>Binnen de EU wordt er een opdeling gemaakt tussen de ETS- en de niet-ETS-sectoren. </a:t>
            </a:r>
          </a:p>
          <a:p>
            <a:pPr marL="0" indent="0">
              <a:buFontTx/>
              <a:buNone/>
            </a:pPr>
            <a:r>
              <a:rPr lang="nl-BE" b="0" dirty="0" smtClean="0"/>
              <a:t>Tot de ETS-sectoren behoren  energie-intensieve bedrijven zoals verbrandingsinstallaties, olieraffinaderijen, ijzer- en staalfabrikanten,</a:t>
            </a:r>
            <a:r>
              <a:rPr lang="nl-BE" b="0" baseline="0" dirty="0" smtClean="0"/>
              <a:t> luchtvaartsector,…</a:t>
            </a:r>
          </a:p>
          <a:p>
            <a:pPr marL="171450" indent="-171450">
              <a:buFontTx/>
              <a:buChar char="-"/>
            </a:pPr>
            <a:r>
              <a:rPr lang="nl-BE" b="0" i="1" baseline="0" dirty="0" smtClean="0"/>
              <a:t>Zij zijn verantwoordelijk voor ongeveer 40% van de totale Europese broeikasgasuitstoot.</a:t>
            </a:r>
          </a:p>
          <a:p>
            <a:pPr marL="171450" indent="-171450">
              <a:buFontTx/>
              <a:buChar char="-"/>
            </a:pPr>
            <a:r>
              <a:rPr lang="nl-BE" b="0" i="1" baseline="0" dirty="0" smtClean="0"/>
              <a:t>Voor al deze ondernemingen geldt sinds 2013 een overkoepelende Europese doelstelling (“EU </a:t>
            </a:r>
            <a:r>
              <a:rPr lang="nl-BE" b="0" i="1" baseline="0" dirty="0" err="1" smtClean="0"/>
              <a:t>wide</a:t>
            </a:r>
            <a:r>
              <a:rPr lang="nl-BE" b="0" i="1" baseline="0" dirty="0" smtClean="0"/>
              <a:t> cap”) waardoor ze gelijk worden behandeld.</a:t>
            </a:r>
          </a:p>
          <a:p>
            <a:pPr marL="171450" indent="-171450">
              <a:buFontTx/>
              <a:buChar char="-"/>
            </a:pPr>
            <a:r>
              <a:rPr lang="nl-BE" b="0" i="1" baseline="0" dirty="0" smtClean="0"/>
              <a:t>Niet ETS bedrijven ( kleinere minder energie-intensieve bedrijven zoal transport, landbouw,… sector.</a:t>
            </a:r>
          </a:p>
          <a:p>
            <a:pPr marL="0" indent="0">
              <a:buFontTx/>
              <a:buNone/>
            </a:pPr>
            <a:r>
              <a:rPr lang="nl-BE" b="0" baseline="0" dirty="0" smtClean="0"/>
              <a:t>	</a:t>
            </a:r>
            <a:endParaRPr lang="nl-BE" b="0" dirty="0" smtClean="0"/>
          </a:p>
          <a:p>
            <a:pPr marL="0" indent="0">
              <a:buFontTx/>
              <a:buNone/>
            </a:pPr>
            <a:r>
              <a:rPr lang="nl-BE" b="1" dirty="0" smtClean="0"/>
              <a:t>Geen</a:t>
            </a:r>
            <a:r>
              <a:rPr lang="nl-BE" b="1" baseline="0" dirty="0" smtClean="0"/>
              <a:t> andere broeikasgassen</a:t>
            </a:r>
            <a:r>
              <a:rPr lang="nl-BE" b="0" baseline="0" dirty="0" smtClean="0"/>
              <a:t>: </a:t>
            </a:r>
            <a:r>
              <a:rPr lang="nl-BE" b="0" dirty="0" smtClean="0"/>
              <a:t>niet-energie gebonden uitstoot</a:t>
            </a:r>
            <a:r>
              <a:rPr lang="nl-BE" b="0" baseline="0" dirty="0" smtClean="0"/>
              <a:t> wordt niet mee genomen in de data.</a:t>
            </a:r>
            <a:endParaRPr lang="nl-BE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33CC1-66AC-467B-8B04-0A91A209D7A9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5663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Speerpunten in volgorde van waar de gemeente het meeste impact</a:t>
            </a:r>
            <a:r>
              <a:rPr lang="nl-BE" baseline="0" dirty="0" smtClean="0"/>
              <a:t> op heeft</a:t>
            </a:r>
          </a:p>
          <a:p>
            <a:endParaRPr lang="nl-BE" baseline="0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D7AB2-D2DC-4A7D-B0D8-9A78520424F1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230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5659F-4DE2-4351-9090-BBC88F3141C9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6632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DDEFF84E-70A1-FD4D-BEAB-55B1968325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02089" y="2085739"/>
            <a:ext cx="8876987" cy="145094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Hoofdtitel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2090" y="3589589"/>
            <a:ext cx="8876988" cy="36933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err="1"/>
              <a:t>Subtitel</a:t>
            </a:r>
            <a:r>
              <a:rPr lang="en-US" dirty="0"/>
              <a:t> cover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02089" y="4437773"/>
            <a:ext cx="8876988" cy="36933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aseline="0"/>
            </a:lvl1pPr>
          </a:lstStyle>
          <a:p>
            <a:pPr lvl="0"/>
            <a:r>
              <a:rPr lang="en-US" dirty="0" err="1"/>
              <a:t>Voornaam</a:t>
            </a:r>
            <a:r>
              <a:rPr lang="en-US" dirty="0"/>
              <a:t> </a:t>
            </a:r>
            <a:r>
              <a:rPr lang="en-US" dirty="0" err="1"/>
              <a:t>Naam</a:t>
            </a:r>
            <a:r>
              <a:rPr lang="en-US" dirty="0"/>
              <a:t> cover</a:t>
            </a:r>
            <a:endParaRPr lang="nl-B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602319" y="4982715"/>
            <a:ext cx="8877300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Datum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1314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E0336002-BDBD-0F43-9831-C1359A125A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70"/>
          <a:stretch/>
        </p:blipFill>
        <p:spPr>
          <a:xfrm>
            <a:off x="11673192" y="5419438"/>
            <a:ext cx="518808" cy="1049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32615" y="365127"/>
            <a:ext cx="8229543" cy="369332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Hoofdtitel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68062" y="2713736"/>
            <a:ext cx="10285740" cy="2188633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685783" indent="-228594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142971" indent="-228594">
              <a:spcBef>
                <a:spcPts val="0"/>
              </a:spcBef>
              <a:spcAft>
                <a:spcPts val="600"/>
              </a:spcAft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1600160" indent="-228594">
              <a:spcBef>
                <a:spcPts val="0"/>
              </a:spcBef>
              <a:spcAft>
                <a:spcPts val="600"/>
              </a:spcAft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2057349" indent="-228594">
              <a:spcBef>
                <a:spcPts val="0"/>
              </a:spcBef>
              <a:spcAft>
                <a:spcPts val="600"/>
              </a:spcAft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Bodytekst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33500" y="891730"/>
            <a:ext cx="8229600" cy="36933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Subtitel</a:t>
            </a:r>
            <a:r>
              <a:rPr lang="en-US" dirty="0"/>
              <a:t> 1</a:t>
            </a:r>
            <a:endParaRPr lang="nl-B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77385" y="2199856"/>
            <a:ext cx="10276416" cy="377091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Subtitel</a:t>
            </a:r>
            <a:r>
              <a:rPr lang="en-US" dirty="0"/>
              <a:t> 2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8755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Conten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1D5F9166-3174-DD40-9950-9D0D3B059F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70"/>
          <a:stretch/>
        </p:blipFill>
        <p:spPr>
          <a:xfrm>
            <a:off x="11673192" y="5419438"/>
            <a:ext cx="518808" cy="1049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32615" y="365127"/>
            <a:ext cx="8229543" cy="369332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Hoofdtitel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68062" y="2713736"/>
            <a:ext cx="5852597" cy="2188633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rgbClr val="004483"/>
                </a:solidFill>
              </a:defRPr>
            </a:lvl1pPr>
            <a:lvl2pPr marL="685783" indent="-228594">
              <a:spcBef>
                <a:spcPts val="0"/>
              </a:spcBef>
              <a:spcAft>
                <a:spcPts val="600"/>
              </a:spcAft>
              <a:buFont typeface="Verdana" panose="020B0604030504040204" pitchFamily="34" charset="0"/>
              <a:buChar char="-"/>
              <a:defRPr>
                <a:solidFill>
                  <a:srgbClr val="004483"/>
                </a:solidFill>
              </a:defRPr>
            </a:lvl2pPr>
            <a:lvl3pPr marL="1142971" indent="-228594">
              <a:spcBef>
                <a:spcPts val="0"/>
              </a:spcBef>
              <a:spcAft>
                <a:spcPts val="600"/>
              </a:spcAft>
              <a:buFont typeface="Verdana" panose="020B0604030504040204" pitchFamily="34" charset="0"/>
              <a:buChar char="-"/>
              <a:defRPr>
                <a:solidFill>
                  <a:srgbClr val="004483"/>
                </a:solidFill>
              </a:defRPr>
            </a:lvl3pPr>
            <a:lvl4pPr marL="1600160" indent="-228594">
              <a:spcBef>
                <a:spcPts val="0"/>
              </a:spcBef>
              <a:spcAft>
                <a:spcPts val="600"/>
              </a:spcAft>
              <a:buFont typeface="Verdana" panose="020B0604030504040204" pitchFamily="34" charset="0"/>
              <a:buChar char="-"/>
              <a:defRPr>
                <a:solidFill>
                  <a:srgbClr val="004483"/>
                </a:solidFill>
              </a:defRPr>
            </a:lvl4pPr>
            <a:lvl5pPr marL="2057349" indent="-228594">
              <a:spcBef>
                <a:spcPts val="0"/>
              </a:spcBef>
              <a:spcAft>
                <a:spcPts val="600"/>
              </a:spcAft>
              <a:buFont typeface="Verdana" panose="020B0604030504040204" pitchFamily="34" charset="0"/>
              <a:buChar char="-"/>
              <a:defRPr>
                <a:solidFill>
                  <a:srgbClr val="004483"/>
                </a:solidFill>
              </a:defRPr>
            </a:lvl5pPr>
          </a:lstStyle>
          <a:p>
            <a:pPr lvl="0"/>
            <a:r>
              <a:rPr lang="en-US" dirty="0" err="1"/>
              <a:t>Bodytekst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33502" y="891731"/>
            <a:ext cx="5587159" cy="369332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Subtitel</a:t>
            </a:r>
            <a:r>
              <a:rPr lang="en-US" dirty="0"/>
              <a:t> 1</a:t>
            </a:r>
            <a:endParaRPr lang="nl-B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77388" y="2199856"/>
            <a:ext cx="5843273" cy="377091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04483"/>
                </a:solidFill>
              </a:defRPr>
            </a:lvl1pPr>
          </a:lstStyle>
          <a:p>
            <a:pPr lvl="0"/>
            <a:r>
              <a:rPr lang="en-US" dirty="0" err="1"/>
              <a:t>Subtitel</a:t>
            </a:r>
            <a:r>
              <a:rPr lang="en-US" dirty="0"/>
              <a:t> 2</a:t>
            </a:r>
            <a:endParaRPr lang="nl-BE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7143908" y="1156224"/>
            <a:ext cx="4209893" cy="5295619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rgbClr val="004483"/>
                </a:solidFill>
              </a:defRPr>
            </a:lvl1pPr>
          </a:lstStyle>
          <a:p>
            <a:r>
              <a:rPr lang="en-GB" dirty="0" err="1"/>
              <a:t>Afbeelding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032868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e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32614" y="365126"/>
            <a:ext cx="8229543" cy="369332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Hoofdtitel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68061" y="1833200"/>
            <a:ext cx="10285740" cy="1631216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1pPr>
            <a:lvl2pPr marL="685800" indent="-22860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Verdana" panose="020B0604030504040204" pitchFamily="34" charset="0"/>
              <a:buChar char="-"/>
              <a:defRPr sz="1600">
                <a:solidFill>
                  <a:schemeClr val="tx1"/>
                </a:solidFill>
              </a:defRPr>
            </a:lvl3pPr>
            <a:lvl4pPr marL="1600200" indent="-228600">
              <a:spcBef>
                <a:spcPts val="0"/>
              </a:spcBef>
              <a:spcAft>
                <a:spcPts val="600"/>
              </a:spcAft>
              <a:buFont typeface="Verdana" panose="020B0604030504040204" pitchFamily="34" charset="0"/>
              <a:buChar char="-"/>
              <a:defRPr sz="1600">
                <a:solidFill>
                  <a:schemeClr val="tx1"/>
                </a:solidFill>
              </a:defRPr>
            </a:lvl4pPr>
            <a:lvl5pPr marL="2057400" indent="-228600">
              <a:spcBef>
                <a:spcPts val="0"/>
              </a:spcBef>
              <a:spcAft>
                <a:spcPts val="600"/>
              </a:spcAft>
              <a:buFont typeface="Verdana" panose="020B0604030504040204" pitchFamily="34" charset="0"/>
              <a:buChar char="-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Bodytekst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33500" y="891730"/>
            <a:ext cx="8229600" cy="36933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Subtitel</a:t>
            </a:r>
            <a:r>
              <a:rPr lang="en-US" dirty="0"/>
              <a:t> 1</a:t>
            </a:r>
            <a:endParaRPr lang="nl-BE" dirty="0"/>
          </a:p>
        </p:txBody>
      </p:sp>
      <p:pic>
        <p:nvPicPr>
          <p:cNvPr id="6" name="Afbeelding 5" descr="IGEAN-ppt-layers-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86"/>
          <a:stretch/>
        </p:blipFill>
        <p:spPr>
          <a:xfrm>
            <a:off x="11577051" y="5505906"/>
            <a:ext cx="627863" cy="94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26943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87A1937-F0CD-0A44-827A-B5D2AE9AE9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95"/>
          <a:stretch/>
        </p:blipFill>
        <p:spPr>
          <a:xfrm>
            <a:off x="1003030" y="0"/>
            <a:ext cx="11188969" cy="1435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2615" y="365127"/>
            <a:ext cx="7277988" cy="4062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 err="1"/>
              <a:t>Hoofdtitel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613" y="2501375"/>
            <a:ext cx="10021187" cy="273579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56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xStyles>
    <p:titleStyle>
      <a:lvl1pPr algn="l" defTabSz="914377" rtl="0" eaLnBrk="1" latinLnBrk="0" hangingPunct="1">
        <a:lnSpc>
          <a:spcPct val="110000"/>
        </a:lnSpc>
        <a:spcBef>
          <a:spcPct val="0"/>
        </a:spcBef>
        <a:spcAft>
          <a:spcPts val="0"/>
        </a:spcAft>
        <a:buNone/>
        <a:defRPr sz="2400" b="1" kern="12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rgbClr val="004483"/>
        </a:buClr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Burgemeestersconvenant 2030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Mortsel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Marleen Van Dam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1602089" y="4860007"/>
            <a:ext cx="8877300" cy="215444"/>
          </a:xfrm>
        </p:spPr>
        <p:txBody>
          <a:bodyPr/>
          <a:lstStyle/>
          <a:p>
            <a:r>
              <a:rPr lang="nl-BE" dirty="0" smtClean="0"/>
              <a:t>24</a:t>
            </a:r>
            <a:r>
              <a:rPr lang="nl-BE" dirty="0" smtClean="0"/>
              <a:t> </a:t>
            </a:r>
            <a:r>
              <a:rPr lang="nl-BE" dirty="0" smtClean="0"/>
              <a:t>september 2020</a:t>
            </a:r>
            <a:endParaRPr lang="nl-BE" dirty="0"/>
          </a:p>
        </p:txBody>
      </p:sp>
      <p:pic>
        <p:nvPicPr>
          <p:cNvPr id="6" name="Picture 2" descr="https://www.burgemeestersconvenant.eu/templates/com/images/logos/logo-n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881" y="5282241"/>
            <a:ext cx="2900546" cy="116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go, stad Morts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605" y="5403203"/>
            <a:ext cx="3980995" cy="114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83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Naar een klimaatactieplan 2030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33376" y="1657821"/>
            <a:ext cx="10285740" cy="5201424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BE" dirty="0"/>
              <a:t>Event met de officiële ondertekening van het Burgemeestersconvenant 2030 (najaar 2020);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BE" dirty="0"/>
              <a:t>Startoverleg met betrokken schepenen en ambtenaren;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BE" dirty="0"/>
              <a:t>Toelichting voor de adviesraden;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BE" dirty="0"/>
              <a:t>Workshop mitigatie voor betrokken schepenen en ambtenaren;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BE" dirty="0"/>
              <a:t>Regionale workshop adaptatie i.s.m. provincie Antwerpen;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BE" dirty="0"/>
              <a:t>Opstart stuurgroep klimaat met stakeholders;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BE" dirty="0"/>
              <a:t>Opmaak </a:t>
            </a:r>
            <a:r>
              <a:rPr lang="nl-BE" dirty="0" err="1" smtClean="0"/>
              <a:t>klimaatimpactanalyse</a:t>
            </a:r>
            <a:r>
              <a:rPr lang="nl-BE" dirty="0" smtClean="0"/>
              <a:t>;</a:t>
            </a:r>
            <a:endParaRPr lang="nl-BE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BE" dirty="0"/>
              <a:t>Opmaak risico- en </a:t>
            </a:r>
            <a:r>
              <a:rPr lang="nl-BE" dirty="0" smtClean="0"/>
              <a:t>kwetsbaarheidsanalyse;</a:t>
            </a:r>
            <a:endParaRPr lang="nl-BE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BE" dirty="0"/>
              <a:t>Burgerparticipatie aan de hand van een enquête;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BE" dirty="0"/>
              <a:t>Uitwerken van klimaatactieplannen op gemeentelijk </a:t>
            </a:r>
            <a:r>
              <a:rPr lang="nl-BE" dirty="0" smtClean="0"/>
              <a:t>niveau;</a:t>
            </a: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/>
              <a:t>Indienen bij Europa.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smtClean="0"/>
              <a:t>Aanbod IGEAN i.s.m. provincie Antwerpen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0664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Naar een klimaatactieplan 2030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8062" y="2713736"/>
            <a:ext cx="10285740" cy="163121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/>
              <a:t>Geschat tussen 5.000 – 7.500 EUR per gemeente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/>
              <a:t>Eenmalige kost voor begeleiding en opmaak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/>
              <a:t>Bijkomend traject rond burgerparticipatie i.s.m. </a:t>
            </a:r>
            <a:r>
              <a:rPr lang="nl-BE" dirty="0" err="1" smtClean="0"/>
              <a:t>Vormingplus</a:t>
            </a:r>
            <a:r>
              <a:rPr lang="nl-BE" dirty="0" smtClean="0"/>
              <a:t> = apart kostprijs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smtClean="0"/>
              <a:t>prijs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9003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Naar een klimaatactieplan 2030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8062" y="2713736"/>
            <a:ext cx="10285740" cy="34932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/>
              <a:t>Streven naar CO</a:t>
            </a:r>
            <a:r>
              <a:rPr lang="nl-BE" baseline="-25000" dirty="0" smtClean="0"/>
              <a:t>2</a:t>
            </a:r>
            <a:r>
              <a:rPr lang="nl-BE" dirty="0" smtClean="0"/>
              <a:t>-reductie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/>
              <a:t>Weerbaar en veerkrachtig zijn tegen klimaatverandering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/>
              <a:t>Een </a:t>
            </a:r>
            <a:r>
              <a:rPr lang="nl-BE" dirty="0"/>
              <a:t>sterk signaal vanuit de regio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/>
              <a:t>Gecoördineerde aanpak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/>
              <a:t>Gezamenlijke werkwijze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Delen van kennis en informatie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smtClean="0"/>
              <a:t>Waarom intekenen?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320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Burgemeestersconvenant 2030</a:t>
            </a:r>
            <a:endParaRPr lang="nl-BE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1602089" y="3712297"/>
            <a:ext cx="8876988" cy="369332"/>
          </a:xfrm>
        </p:spPr>
        <p:txBody>
          <a:bodyPr/>
          <a:lstStyle/>
          <a:p>
            <a:r>
              <a:rPr lang="nl-BE" b="1" dirty="0" smtClean="0"/>
              <a:t>Zijn er nog vragen?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67924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Burgemeestersconvenant 2030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8062" y="2713736"/>
            <a:ext cx="10285740" cy="34932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/>
              <a:t>Het burgemeestersconvenant 2030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/>
              <a:t>Ambitie en streefdoelen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/>
              <a:t>CO</a:t>
            </a:r>
            <a:r>
              <a:rPr lang="nl-BE" baseline="-25000" dirty="0" smtClean="0"/>
              <a:t>2</a:t>
            </a:r>
            <a:r>
              <a:rPr lang="nl-BE" dirty="0" smtClean="0"/>
              <a:t> in cijfers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/>
              <a:t>Naar een klimaatactieplan </a:t>
            </a:r>
          </a:p>
          <a:p>
            <a:pPr marL="1028683" lvl="1" indent="-342900"/>
            <a:r>
              <a:rPr lang="nl-BE" dirty="0" smtClean="0"/>
              <a:t>Aanbod IGEAN</a:t>
            </a:r>
          </a:p>
          <a:p>
            <a:pPr marL="1028683" lvl="1" indent="-342900"/>
            <a:r>
              <a:rPr lang="nl-BE" dirty="0" smtClean="0"/>
              <a:t>Prijs</a:t>
            </a:r>
          </a:p>
          <a:p>
            <a:pPr marL="1028683" lvl="1" indent="-342900"/>
            <a:r>
              <a:rPr lang="nl-BE" dirty="0" smtClean="0"/>
              <a:t>Waarom intekenen?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smtClean="0"/>
              <a:t>Agenda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256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Burgemeestersconvenant 2030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smtClean="0"/>
              <a:t>Een Europees netwerk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Sinds de oprichting in 2008…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8890" t="37801" r="36003" b="26463"/>
          <a:stretch/>
        </p:blipFill>
        <p:spPr>
          <a:xfrm>
            <a:off x="482497" y="2879351"/>
            <a:ext cx="6376748" cy="2325986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45" y="1418333"/>
            <a:ext cx="4722300" cy="522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5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Burgemeestersconvenant 2030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8062" y="2713736"/>
            <a:ext cx="10285740" cy="3554819"/>
          </a:xfrm>
        </p:spPr>
        <p:txBody>
          <a:bodyPr/>
          <a:lstStyle/>
          <a:p>
            <a:r>
              <a:rPr lang="nl-NL" dirty="0" smtClean="0"/>
              <a:t>“Met </a:t>
            </a:r>
            <a:r>
              <a:rPr lang="nl-NL" dirty="0"/>
              <a:t>dit klimaatplan engageert de gemeente </a:t>
            </a:r>
            <a:r>
              <a:rPr lang="nl-NL" dirty="0" smtClean="0"/>
              <a:t>zich </a:t>
            </a:r>
            <a:r>
              <a:rPr lang="nl-NL" dirty="0"/>
              <a:t>om op het eigen grondgebied een </a:t>
            </a:r>
            <a:r>
              <a:rPr lang="nl-NL" b="1" dirty="0"/>
              <a:t>CO</a:t>
            </a:r>
            <a:r>
              <a:rPr lang="nl-NL" b="1" baseline="-25000" dirty="0"/>
              <a:t>2</a:t>
            </a:r>
            <a:r>
              <a:rPr lang="nl-NL" b="1" dirty="0"/>
              <a:t>-reductie</a:t>
            </a:r>
            <a:r>
              <a:rPr lang="nl-NL" dirty="0"/>
              <a:t> te realiseren van </a:t>
            </a:r>
            <a:r>
              <a:rPr lang="nl-NL" b="1" dirty="0"/>
              <a:t>minimaal 40%</a:t>
            </a:r>
            <a:r>
              <a:rPr lang="nl-NL" dirty="0"/>
              <a:t> tegen 2030 door energie-efficiëntie en de inzet van duurzame energiebronnen te verhogen</a:t>
            </a:r>
            <a:r>
              <a:rPr lang="nl-NL" dirty="0" smtClean="0"/>
              <a:t>.” </a:t>
            </a:r>
          </a:p>
          <a:p>
            <a:endParaRPr lang="nl-NL" dirty="0"/>
          </a:p>
          <a:p>
            <a:r>
              <a:rPr lang="nl-NL" dirty="0" smtClean="0"/>
              <a:t>“De </a:t>
            </a:r>
            <a:r>
              <a:rPr lang="nl-NL" dirty="0"/>
              <a:t>gemeente </a:t>
            </a:r>
            <a:r>
              <a:rPr lang="nl-NL" dirty="0" smtClean="0"/>
              <a:t>wil </a:t>
            </a:r>
            <a:r>
              <a:rPr lang="nl-NL" dirty="0"/>
              <a:t>evolueren naar een duurzame en </a:t>
            </a:r>
            <a:r>
              <a:rPr lang="nl-NL" dirty="0" err="1"/>
              <a:t>klimaatneutrale</a:t>
            </a:r>
            <a:r>
              <a:rPr lang="nl-NL" dirty="0"/>
              <a:t> gemeente die </a:t>
            </a:r>
            <a:r>
              <a:rPr lang="nl-NL" b="1" dirty="0"/>
              <a:t>veerkrachtig</a:t>
            </a:r>
            <a:r>
              <a:rPr lang="nl-NL" dirty="0"/>
              <a:t> is en </a:t>
            </a:r>
            <a:r>
              <a:rPr lang="nl-NL" b="1" dirty="0"/>
              <a:t>weerbaar</a:t>
            </a:r>
            <a:r>
              <a:rPr lang="nl-NL" dirty="0"/>
              <a:t> tegen de mogelijke effecten van de </a:t>
            </a:r>
            <a:r>
              <a:rPr lang="nl-NL" b="1" dirty="0"/>
              <a:t>klimaatverandering</a:t>
            </a:r>
            <a:r>
              <a:rPr lang="nl-NL" dirty="0" smtClean="0"/>
              <a:t>.”</a:t>
            </a: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smtClean="0"/>
              <a:t>Visie en ambitie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7020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</a:t>
            </a:r>
            <a:r>
              <a:rPr lang="nl-BE" baseline="-25000" dirty="0" smtClean="0"/>
              <a:t>2</a:t>
            </a:r>
            <a:r>
              <a:rPr lang="nl-BE" dirty="0" smtClean="0"/>
              <a:t> in cijfers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1333500" y="891730"/>
            <a:ext cx="8229600" cy="738664"/>
          </a:xfrm>
        </p:spPr>
        <p:txBody>
          <a:bodyPr/>
          <a:lstStyle/>
          <a:p>
            <a:r>
              <a:rPr lang="nl-BE" dirty="0" smtClean="0"/>
              <a:t>Hoe wordt de uitstoot van een gemeente berekend?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Methode</a:t>
            </a:r>
            <a:endParaRPr lang="nl-BE" dirty="0"/>
          </a:p>
        </p:txBody>
      </p:sp>
      <p:sp>
        <p:nvSpPr>
          <p:cNvPr id="7" name="Tijdelijke aanduiding voor inhoud 6"/>
          <p:cNvSpPr txBox="1">
            <a:spLocks noGrp="1"/>
          </p:cNvSpPr>
          <p:nvPr>
            <p:ph idx="1"/>
          </p:nvPr>
        </p:nvSpPr>
        <p:spPr>
          <a:xfrm>
            <a:off x="1068062" y="2713736"/>
            <a:ext cx="1028574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Jaarlijkse inventaris </a:t>
            </a:r>
            <a:r>
              <a:rPr lang="nl-BE" dirty="0" smtClean="0"/>
              <a:t>opgemaakt door VITO</a:t>
            </a: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Volledige </a:t>
            </a:r>
            <a:r>
              <a:rPr lang="nl-BE" dirty="0" smtClean="0"/>
              <a:t>grondgebied, met alle sectoren</a:t>
            </a: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Enkel energie gebonden uitstoot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Geen andere broeikasgassen (bv. methaan)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Geen ETS-bedrijven </a:t>
            </a:r>
            <a:r>
              <a:rPr lang="nl-BE" dirty="0" smtClean="0"/>
              <a:t>(</a:t>
            </a:r>
            <a:r>
              <a:rPr lang="nl-BE" dirty="0" err="1" smtClean="0"/>
              <a:t>Agfa-Gevaert</a:t>
            </a:r>
            <a:r>
              <a:rPr lang="nl-BE" dirty="0"/>
              <a:t>!</a:t>
            </a:r>
            <a:r>
              <a:rPr lang="nl-BE" dirty="0" smtClean="0"/>
              <a:t>)</a:t>
            </a: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Gereden kilometers op snelwegen worden verwijderd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666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</a:t>
            </a:r>
            <a:r>
              <a:rPr lang="nl-BE" baseline="-25000" dirty="0" smtClean="0"/>
              <a:t>2</a:t>
            </a:r>
            <a:r>
              <a:rPr lang="nl-BE" dirty="0" smtClean="0"/>
              <a:t> in cijfers</a:t>
            </a:r>
            <a:endParaRPr lang="nl-BE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3117152"/>
              </p:ext>
            </p:extLst>
          </p:nvPr>
        </p:nvGraphicFramePr>
        <p:xfrm>
          <a:off x="374073" y="3207733"/>
          <a:ext cx="11340334" cy="178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1333500" y="891730"/>
            <a:ext cx="8229600" cy="738664"/>
          </a:xfrm>
        </p:spPr>
        <p:txBody>
          <a:bodyPr/>
          <a:lstStyle/>
          <a:p>
            <a:pPr lvl="0"/>
            <a:r>
              <a:rPr lang="nl-BE" dirty="0">
                <a:solidFill>
                  <a:srgbClr val="80BA27"/>
                </a:solidFill>
              </a:rPr>
              <a:t>Hoe wordt de uitstoot van een gemeente berekend?</a:t>
            </a:r>
          </a:p>
        </p:txBody>
      </p:sp>
      <p:sp>
        <p:nvSpPr>
          <p:cNvPr id="19" name="Gekromde PIJL-OMLAAG 18"/>
          <p:cNvSpPr/>
          <p:nvPr/>
        </p:nvSpPr>
        <p:spPr>
          <a:xfrm rot="10800000">
            <a:off x="7306740" y="4631668"/>
            <a:ext cx="2739162" cy="1002504"/>
          </a:xfrm>
          <a:prstGeom prst="curvedDown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21" name="Ovaal 20"/>
          <p:cNvSpPr/>
          <p:nvPr/>
        </p:nvSpPr>
        <p:spPr>
          <a:xfrm>
            <a:off x="688695" y="3729421"/>
            <a:ext cx="803698" cy="77660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Gekromde PIJL-OMHOOG 24"/>
          <p:cNvSpPr/>
          <p:nvPr/>
        </p:nvSpPr>
        <p:spPr>
          <a:xfrm rot="10800000">
            <a:off x="5704609" y="2612211"/>
            <a:ext cx="1675023" cy="1081392"/>
          </a:xfrm>
          <a:prstGeom prst="curvedUpArrow">
            <a:avLst>
              <a:gd name="adj1" fmla="val 25000"/>
              <a:gd name="adj2" fmla="val 58414"/>
              <a:gd name="adj3" fmla="val 3278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26" name="Gekromde PIJL-OMHOOG 25"/>
          <p:cNvSpPr/>
          <p:nvPr/>
        </p:nvSpPr>
        <p:spPr>
          <a:xfrm rot="10800000">
            <a:off x="4405743" y="2347608"/>
            <a:ext cx="3014949" cy="1345996"/>
          </a:xfrm>
          <a:prstGeom prst="curvedUpArrow">
            <a:avLst>
              <a:gd name="adj1" fmla="val 25000"/>
              <a:gd name="adj2" fmla="val 56952"/>
              <a:gd name="adj3" fmla="val 25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27" name="Gekromde PIJL-OMHOOG 26"/>
          <p:cNvSpPr/>
          <p:nvPr/>
        </p:nvSpPr>
        <p:spPr>
          <a:xfrm rot="10800000">
            <a:off x="3176317" y="2161080"/>
            <a:ext cx="4280056" cy="1480132"/>
          </a:xfrm>
          <a:prstGeom prst="curvedUpArrow">
            <a:avLst>
              <a:gd name="adj1" fmla="val 25000"/>
              <a:gd name="adj2" fmla="val 56952"/>
              <a:gd name="adj3" fmla="val 25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20" name="Ovaal 19"/>
          <p:cNvSpPr/>
          <p:nvPr/>
        </p:nvSpPr>
        <p:spPr>
          <a:xfrm>
            <a:off x="6894599" y="3728307"/>
            <a:ext cx="824282" cy="7250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38" name="Groep 37"/>
          <p:cNvGrpSpPr/>
          <p:nvPr/>
        </p:nvGrpSpPr>
        <p:grpSpPr>
          <a:xfrm>
            <a:off x="51145" y="4631668"/>
            <a:ext cx="2057436" cy="1649154"/>
            <a:chOff x="801687" y="4961026"/>
            <a:chExt cx="1953872" cy="1571825"/>
          </a:xfrm>
        </p:grpSpPr>
        <p:sp>
          <p:nvSpPr>
            <p:cNvPr id="33" name="Toelichting met PIJL-OMHOOG 32"/>
            <p:cNvSpPr/>
            <p:nvPr/>
          </p:nvSpPr>
          <p:spPr>
            <a:xfrm>
              <a:off x="801687" y="4961026"/>
              <a:ext cx="1953872" cy="1571825"/>
            </a:xfrm>
            <a:prstGeom prst="upArrowCallout">
              <a:avLst>
                <a:gd name="adj1" fmla="val 25000"/>
                <a:gd name="adj2" fmla="val 28261"/>
                <a:gd name="adj3" fmla="val 18478"/>
                <a:gd name="adj4" fmla="val 6497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4" name="Tekstvak 33"/>
            <p:cNvSpPr txBox="1"/>
            <p:nvPr/>
          </p:nvSpPr>
          <p:spPr>
            <a:xfrm>
              <a:off x="850294" y="5608511"/>
              <a:ext cx="1839283" cy="616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BE" dirty="0"/>
                <a:t>Referentie</a:t>
              </a:r>
              <a:br>
                <a:rPr lang="nl-BE" dirty="0"/>
              </a:br>
              <a:r>
                <a:rPr lang="nl-BE" dirty="0" smtClean="0"/>
                <a:t>1.000 </a:t>
              </a:r>
              <a:r>
                <a:rPr lang="nl-BE" dirty="0"/>
                <a:t>ton CO</a:t>
              </a:r>
              <a:r>
                <a:rPr lang="nl-BE" baseline="-25000" dirty="0"/>
                <a:t>2</a:t>
              </a:r>
            </a:p>
          </p:txBody>
        </p:sp>
      </p:grpSp>
      <p:grpSp>
        <p:nvGrpSpPr>
          <p:cNvPr id="37" name="Groep 36"/>
          <p:cNvGrpSpPr/>
          <p:nvPr/>
        </p:nvGrpSpPr>
        <p:grpSpPr>
          <a:xfrm>
            <a:off x="-17184" y="4565223"/>
            <a:ext cx="2194678" cy="1788165"/>
            <a:chOff x="889659" y="4945923"/>
            <a:chExt cx="2044736" cy="1576071"/>
          </a:xfrm>
        </p:grpSpPr>
        <p:sp>
          <p:nvSpPr>
            <p:cNvPr id="35" name="Toelichting met PIJL-OMHOOG 34"/>
            <p:cNvSpPr/>
            <p:nvPr/>
          </p:nvSpPr>
          <p:spPr>
            <a:xfrm>
              <a:off x="889659" y="4945923"/>
              <a:ext cx="2044736" cy="1576071"/>
            </a:xfrm>
            <a:prstGeom prst="upArrowCallout">
              <a:avLst>
                <a:gd name="adj1" fmla="val 25000"/>
                <a:gd name="adj2" fmla="val 28261"/>
                <a:gd name="adj3" fmla="val 23127"/>
                <a:gd name="adj4" fmla="val 64977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6" name="Tekstvak 35"/>
            <p:cNvSpPr txBox="1"/>
            <p:nvPr/>
          </p:nvSpPr>
          <p:spPr>
            <a:xfrm>
              <a:off x="953320" y="5566684"/>
              <a:ext cx="1936773" cy="92333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BE" dirty="0"/>
                <a:t>Nieuwe berekening</a:t>
              </a:r>
              <a:br>
                <a:rPr lang="nl-BE" dirty="0"/>
              </a:br>
              <a:r>
                <a:rPr lang="nl-BE" dirty="0" smtClean="0"/>
                <a:t>1.500 </a:t>
              </a:r>
              <a:r>
                <a:rPr lang="nl-BE" dirty="0"/>
                <a:t>ton CO</a:t>
              </a:r>
              <a:r>
                <a:rPr lang="nl-BE" baseline="-25000" dirty="0"/>
                <a:t>2</a:t>
              </a:r>
            </a:p>
          </p:txBody>
        </p:sp>
      </p:grpSp>
      <p:grpSp>
        <p:nvGrpSpPr>
          <p:cNvPr id="39" name="Groep 38"/>
          <p:cNvGrpSpPr/>
          <p:nvPr/>
        </p:nvGrpSpPr>
        <p:grpSpPr>
          <a:xfrm>
            <a:off x="6526299" y="4620926"/>
            <a:ext cx="2044736" cy="1576071"/>
            <a:chOff x="950712" y="5004487"/>
            <a:chExt cx="2044736" cy="1576071"/>
          </a:xfrm>
        </p:grpSpPr>
        <p:sp>
          <p:nvSpPr>
            <p:cNvPr id="40" name="Toelichting met PIJL-OMHOOG 39"/>
            <p:cNvSpPr/>
            <p:nvPr/>
          </p:nvSpPr>
          <p:spPr>
            <a:xfrm>
              <a:off x="950712" y="5004487"/>
              <a:ext cx="2044736" cy="1576071"/>
            </a:xfrm>
            <a:prstGeom prst="upArrowCallout">
              <a:avLst>
                <a:gd name="adj1" fmla="val 25000"/>
                <a:gd name="adj2" fmla="val 28261"/>
                <a:gd name="adj3" fmla="val 18478"/>
                <a:gd name="adj4" fmla="val 64977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1" name="Tekstvak 40"/>
            <p:cNvSpPr txBox="1"/>
            <p:nvPr/>
          </p:nvSpPr>
          <p:spPr>
            <a:xfrm>
              <a:off x="998314" y="5635255"/>
              <a:ext cx="1924657" cy="92333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BE" dirty="0"/>
                <a:t>Nieuwe berekening</a:t>
              </a:r>
              <a:br>
                <a:rPr lang="nl-BE" dirty="0"/>
              </a:br>
              <a:r>
                <a:rPr lang="nl-BE" dirty="0"/>
                <a:t>900 ton CO</a:t>
              </a:r>
              <a:r>
                <a:rPr lang="nl-BE" baseline="-25000" dirty="0"/>
                <a:t>2</a:t>
              </a:r>
            </a:p>
          </p:txBody>
        </p:sp>
      </p:grpSp>
      <p:sp>
        <p:nvSpPr>
          <p:cNvPr id="42" name="Niet gelijk aan 41"/>
          <p:cNvSpPr/>
          <p:nvPr/>
        </p:nvSpPr>
        <p:spPr>
          <a:xfrm>
            <a:off x="3675201" y="5355926"/>
            <a:ext cx="1286700" cy="722436"/>
          </a:xfrm>
          <a:prstGeom prst="mathNotEqual">
            <a:avLst/>
          </a:prstGeom>
          <a:solidFill>
            <a:srgbClr val="FF0000"/>
          </a:solidFill>
          <a:ln>
            <a:solidFill>
              <a:srgbClr val="FF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43" name="Gelijk 42"/>
          <p:cNvSpPr/>
          <p:nvPr/>
        </p:nvSpPr>
        <p:spPr>
          <a:xfrm>
            <a:off x="3686599" y="5363417"/>
            <a:ext cx="1275302" cy="699884"/>
          </a:xfrm>
          <a:prstGeom prst="mathEqual">
            <a:avLst/>
          </a:prstGeom>
          <a:solidFill>
            <a:schemeClr val="accent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4" name="Gekromde PIJL-OMHOOG 26"/>
          <p:cNvSpPr/>
          <p:nvPr/>
        </p:nvSpPr>
        <p:spPr>
          <a:xfrm rot="10800000">
            <a:off x="1776344" y="2012503"/>
            <a:ext cx="5644347" cy="1639896"/>
          </a:xfrm>
          <a:prstGeom prst="curvedUpArrow">
            <a:avLst>
              <a:gd name="adj1" fmla="val 25000"/>
              <a:gd name="adj2" fmla="val 56952"/>
              <a:gd name="adj3" fmla="val 25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28" name="Gekromde PIJL-OMHOOG 26"/>
          <p:cNvSpPr/>
          <p:nvPr/>
        </p:nvSpPr>
        <p:spPr>
          <a:xfrm rot="10800000">
            <a:off x="374073" y="1819609"/>
            <a:ext cx="7082300" cy="1850612"/>
          </a:xfrm>
          <a:prstGeom prst="curvedUpArrow">
            <a:avLst>
              <a:gd name="adj1" fmla="val 25000"/>
              <a:gd name="adj2" fmla="val 56952"/>
              <a:gd name="adj3" fmla="val 25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5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5" grpId="0" animBg="1"/>
      <p:bldP spid="26" grpId="0" animBg="1"/>
      <p:bldP spid="27" grpId="0" animBg="1"/>
      <p:bldP spid="20" grpId="0" animBg="1"/>
      <p:bldP spid="42" grpId="0" animBg="1"/>
      <p:bldP spid="42" grpId="1" animBg="1"/>
      <p:bldP spid="43" grpId="0" animBg="1"/>
      <p:bldP spid="24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</a:t>
            </a:r>
            <a:r>
              <a:rPr lang="nl-BE" baseline="-25000" dirty="0" smtClean="0"/>
              <a:t>2</a:t>
            </a:r>
            <a:r>
              <a:rPr lang="nl-BE" dirty="0" smtClean="0"/>
              <a:t> in cijfers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smtClean="0"/>
              <a:t>CO</a:t>
            </a:r>
            <a:r>
              <a:rPr lang="nl-BE" baseline="-25000" dirty="0" smtClean="0"/>
              <a:t>2</a:t>
            </a:r>
            <a:r>
              <a:rPr lang="nl-BE" dirty="0" smtClean="0"/>
              <a:t>-uitstoot van gemeente </a:t>
            </a:r>
            <a:r>
              <a:rPr lang="nl-BE" dirty="0" smtClean="0"/>
              <a:t>Mortsel 2011 </a:t>
            </a:r>
            <a:r>
              <a:rPr lang="nl-BE" dirty="0" smtClean="0"/>
              <a:t>- 2018</a:t>
            </a:r>
            <a:endParaRPr lang="nl-BE" dirty="0"/>
          </a:p>
        </p:txBody>
      </p:sp>
      <p:pic>
        <p:nvPicPr>
          <p:cNvPr id="10" name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72" y="0"/>
            <a:ext cx="12192000" cy="6858000"/>
          </a:xfrm>
          <a:prstGeom prst="rect">
            <a:avLst/>
          </a:prstGeom>
        </p:spPr>
      </p:pic>
      <p:sp>
        <p:nvSpPr>
          <p:cNvPr id="9" name="Ovaal 8"/>
          <p:cNvSpPr/>
          <p:nvPr/>
        </p:nvSpPr>
        <p:spPr>
          <a:xfrm>
            <a:off x="8340093" y="4969576"/>
            <a:ext cx="881740" cy="762000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Ovaal 4"/>
          <p:cNvSpPr/>
          <p:nvPr/>
        </p:nvSpPr>
        <p:spPr>
          <a:xfrm>
            <a:off x="8349346" y="3254780"/>
            <a:ext cx="88174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456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" name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8871857" y="3808052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ZON</a:t>
            </a:r>
          </a:p>
          <a:p>
            <a:r>
              <a:rPr lang="nl-BE" dirty="0" smtClean="0"/>
              <a:t>3,0% </a:t>
            </a:r>
            <a:r>
              <a:rPr lang="nl-BE" dirty="0" smtClean="0"/>
              <a:t>daken benut voor zonnepanelen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243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Naar een klimaatactieplan 2030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/>
              <a:t>7</a:t>
            </a:r>
            <a:r>
              <a:rPr lang="nl-BE" dirty="0" smtClean="0"/>
              <a:t> streefdoelen</a:t>
            </a:r>
            <a:endParaRPr lang="nl-BE" dirty="0"/>
          </a:p>
        </p:txBody>
      </p:sp>
      <p:pic>
        <p:nvPicPr>
          <p:cNvPr id="6" name="Afbeelding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25" y="734459"/>
            <a:ext cx="6217104" cy="596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3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GEAN Thema">
  <a:themeElements>
    <a:clrScheme name="IGEAN Theme Colors">
      <a:dk1>
        <a:srgbClr val="00506C"/>
      </a:dk1>
      <a:lt1>
        <a:srgbClr val="FFFFFF"/>
      </a:lt1>
      <a:dk2>
        <a:srgbClr val="80BA27"/>
      </a:dk2>
      <a:lt2>
        <a:srgbClr val="E7E6E6"/>
      </a:lt2>
      <a:accent1>
        <a:srgbClr val="80BA27"/>
      </a:accent1>
      <a:accent2>
        <a:srgbClr val="00506C"/>
      </a:accent2>
      <a:accent3>
        <a:srgbClr val="80BA27"/>
      </a:accent3>
      <a:accent4>
        <a:srgbClr val="00506C"/>
      </a:accent4>
      <a:accent5>
        <a:srgbClr val="80BA27"/>
      </a:accent5>
      <a:accent6>
        <a:srgbClr val="00506C"/>
      </a:accent6>
      <a:hlink>
        <a:srgbClr val="00506C"/>
      </a:hlink>
      <a:folHlink>
        <a:srgbClr val="00506C"/>
      </a:folHlink>
    </a:clrScheme>
    <a:fontScheme name="Igean Theme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AN PPT template v5" id="{75DF1856-2A85-2A49-AA52-9176864EC495}" vid="{B25646BA-A49C-E14F-838C-0F1ED864E443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537</Words>
  <Application>Microsoft Office PowerPoint</Application>
  <PresentationFormat>Breedbeeld</PresentationFormat>
  <Paragraphs>94</Paragraphs>
  <Slides>13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Verdana</vt:lpstr>
      <vt:lpstr>IGEAN Thema</vt:lpstr>
      <vt:lpstr>Burgemeestersconvenant 2030</vt:lpstr>
      <vt:lpstr>Burgemeestersconvenant 2030</vt:lpstr>
      <vt:lpstr>Burgemeestersconvenant 2030</vt:lpstr>
      <vt:lpstr>Burgemeestersconvenant 2030</vt:lpstr>
      <vt:lpstr>CO2 in cijfers</vt:lpstr>
      <vt:lpstr>CO2 in cijfers</vt:lpstr>
      <vt:lpstr>CO2 in cijfers</vt:lpstr>
      <vt:lpstr>PowerPoint-presentatie</vt:lpstr>
      <vt:lpstr>Naar een klimaatactieplan 2030</vt:lpstr>
      <vt:lpstr>Naar een klimaatactieplan 2030</vt:lpstr>
      <vt:lpstr>Naar een klimaatactieplan 2030</vt:lpstr>
      <vt:lpstr>Naar een klimaatactieplan 2030</vt:lpstr>
      <vt:lpstr>Burgemeestersconvenant 2030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SECAP 2030</dc:title>
  <dc:creator>Marleen Van Dam</dc:creator>
  <cp:lastModifiedBy>Marleen Van Dam</cp:lastModifiedBy>
  <cp:revision>68</cp:revision>
  <dcterms:created xsi:type="dcterms:W3CDTF">2019-10-24T08:38:06Z</dcterms:created>
  <dcterms:modified xsi:type="dcterms:W3CDTF">2020-09-15T07:02:20Z</dcterms:modified>
</cp:coreProperties>
</file>