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57" r:id="rId5"/>
    <p:sldId id="264" r:id="rId6"/>
    <p:sldId id="263" r:id="rId7"/>
    <p:sldId id="271" r:id="rId8"/>
    <p:sldId id="272" r:id="rId9"/>
    <p:sldId id="269" r:id="rId10"/>
    <p:sldId id="262" r:id="rId11"/>
    <p:sldId id="270" r:id="rId12"/>
    <p:sldId id="258" r:id="rId13"/>
    <p:sldId id="273" r:id="rId14"/>
    <p:sldId id="260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859AC8-4EDC-4063-AD1F-8A51FAD08E19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45F4CA-D7D6-433A-A4A1-F4C772845982}">
      <dgm:prSet/>
      <dgm:spPr/>
      <dgm:t>
        <a:bodyPr/>
        <a:lstStyle/>
        <a:p>
          <a:r>
            <a:rPr lang="nl-BE" dirty="0"/>
            <a:t>Stad Mortsel (eventlocatie, sponsoring?)</a:t>
          </a:r>
          <a:endParaRPr lang="en-US" dirty="0"/>
        </a:p>
      </dgm:t>
    </dgm:pt>
    <dgm:pt modelId="{F97382F6-F193-44D6-BABB-2D696C74AE3B}" type="parTrans" cxnId="{B4D37C48-86AD-439A-B19C-0F9398CCDDA7}">
      <dgm:prSet/>
      <dgm:spPr/>
      <dgm:t>
        <a:bodyPr/>
        <a:lstStyle/>
        <a:p>
          <a:endParaRPr lang="en-US"/>
        </a:p>
      </dgm:t>
    </dgm:pt>
    <dgm:pt modelId="{6009B91B-FCD4-4962-9086-39E6D6F28148}" type="sibTrans" cxnId="{B4D37C48-86AD-439A-B19C-0F9398CCDDA7}">
      <dgm:prSet/>
      <dgm:spPr/>
      <dgm:t>
        <a:bodyPr/>
        <a:lstStyle/>
        <a:p>
          <a:endParaRPr lang="en-US"/>
        </a:p>
      </dgm:t>
    </dgm:pt>
    <dgm:pt modelId="{15920A3A-5F74-4736-8981-3ABFC409B2A0}">
      <dgm:prSet/>
      <dgm:spPr/>
      <dgm:t>
        <a:bodyPr/>
        <a:lstStyle/>
        <a:p>
          <a:r>
            <a:rPr lang="nl-BE"/>
            <a:t>Natuurpunt Mortsel (onder de leden de boodschap verspreiden)</a:t>
          </a:r>
          <a:endParaRPr lang="en-US"/>
        </a:p>
      </dgm:t>
    </dgm:pt>
    <dgm:pt modelId="{3A6C9A11-53E4-42EC-AAFD-31DA39CB4678}" type="parTrans" cxnId="{BEC44517-9445-4305-A5FB-DB4CAEF249E2}">
      <dgm:prSet/>
      <dgm:spPr/>
      <dgm:t>
        <a:bodyPr/>
        <a:lstStyle/>
        <a:p>
          <a:endParaRPr lang="en-US"/>
        </a:p>
      </dgm:t>
    </dgm:pt>
    <dgm:pt modelId="{B56F9C90-8D0B-465A-9E8A-98A2C2B55BF3}" type="sibTrans" cxnId="{BEC44517-9445-4305-A5FB-DB4CAEF249E2}">
      <dgm:prSet/>
      <dgm:spPr/>
      <dgm:t>
        <a:bodyPr/>
        <a:lstStyle/>
        <a:p>
          <a:endParaRPr lang="en-US"/>
        </a:p>
      </dgm:t>
    </dgm:pt>
    <dgm:pt modelId="{A3A691F4-7CEB-4E45-9F1E-A584BF184F95}">
      <dgm:prSet/>
      <dgm:spPr/>
      <dgm:t>
        <a:bodyPr/>
        <a:lstStyle/>
        <a:p>
          <a:r>
            <a:rPr lang="nl-BE"/>
            <a:t>Apus team: Johan Kempeneers en Monique Van Dousselaere</a:t>
          </a:r>
          <a:endParaRPr lang="en-US"/>
        </a:p>
      </dgm:t>
    </dgm:pt>
    <dgm:pt modelId="{BB3A7BD1-135D-44D0-88F2-B4DA7E32A6CF}" type="parTrans" cxnId="{FB1B0511-27BC-452D-B0B0-7E620620EDF1}">
      <dgm:prSet/>
      <dgm:spPr/>
      <dgm:t>
        <a:bodyPr/>
        <a:lstStyle/>
        <a:p>
          <a:endParaRPr lang="en-US"/>
        </a:p>
      </dgm:t>
    </dgm:pt>
    <dgm:pt modelId="{C5BB199E-2828-47DE-974A-6CB34D1A6563}" type="sibTrans" cxnId="{FB1B0511-27BC-452D-B0B0-7E620620EDF1}">
      <dgm:prSet/>
      <dgm:spPr/>
      <dgm:t>
        <a:bodyPr/>
        <a:lstStyle/>
        <a:p>
          <a:endParaRPr lang="en-US"/>
        </a:p>
      </dgm:t>
    </dgm:pt>
    <dgm:pt modelId="{F8248EA5-BCE7-40EA-B12A-A1AC33595672}">
      <dgm:prSet/>
      <dgm:spPr/>
      <dgm:t>
        <a:bodyPr/>
        <a:lstStyle/>
        <a:p>
          <a:r>
            <a:rPr lang="nl-BE"/>
            <a:t>Gierzwaluw werkgroep - Wim de Bock</a:t>
          </a:r>
          <a:endParaRPr lang="en-US"/>
        </a:p>
      </dgm:t>
    </dgm:pt>
    <dgm:pt modelId="{A6350E8A-C90C-4EF3-9BF5-3FB59191D757}" type="parTrans" cxnId="{83B0CA14-643D-465A-94C0-078FFF69233E}">
      <dgm:prSet/>
      <dgm:spPr/>
      <dgm:t>
        <a:bodyPr/>
        <a:lstStyle/>
        <a:p>
          <a:endParaRPr lang="en-US"/>
        </a:p>
      </dgm:t>
    </dgm:pt>
    <dgm:pt modelId="{6FD70055-CB50-41FD-A0BC-23640C13F9AD}" type="sibTrans" cxnId="{83B0CA14-643D-465A-94C0-078FFF69233E}">
      <dgm:prSet/>
      <dgm:spPr/>
      <dgm:t>
        <a:bodyPr/>
        <a:lstStyle/>
        <a:p>
          <a:endParaRPr lang="en-US"/>
        </a:p>
      </dgm:t>
    </dgm:pt>
    <dgm:pt modelId="{7A5F3B50-9567-4F40-A394-5B4CFFC6FB51}">
      <dgm:prSet/>
      <dgm:spPr/>
      <dgm:t>
        <a:bodyPr/>
        <a:lstStyle/>
        <a:p>
          <a:r>
            <a:rPr lang="nl-BE"/>
            <a:t>Swift lady Brussels - Martine Wauters</a:t>
          </a:r>
          <a:endParaRPr lang="en-US"/>
        </a:p>
      </dgm:t>
    </dgm:pt>
    <dgm:pt modelId="{6D43E674-C1CA-473B-AA12-3B25967031D4}" type="parTrans" cxnId="{4E4F3D13-88C6-40F6-9BF3-CC25183A6A73}">
      <dgm:prSet/>
      <dgm:spPr/>
      <dgm:t>
        <a:bodyPr/>
        <a:lstStyle/>
        <a:p>
          <a:endParaRPr lang="en-US"/>
        </a:p>
      </dgm:t>
    </dgm:pt>
    <dgm:pt modelId="{952CF08C-55BA-4AF6-B29F-C78270B8F02C}" type="sibTrans" cxnId="{4E4F3D13-88C6-40F6-9BF3-CC25183A6A73}">
      <dgm:prSet/>
      <dgm:spPr/>
      <dgm:t>
        <a:bodyPr/>
        <a:lstStyle/>
        <a:p>
          <a:endParaRPr lang="en-US"/>
        </a:p>
      </dgm:t>
    </dgm:pt>
    <dgm:pt modelId="{B290F8B0-EDD7-4D43-8FB3-52A3AFDD886D}">
      <dgm:prSet/>
      <dgm:spPr/>
      <dgm:t>
        <a:bodyPr/>
        <a:lstStyle/>
        <a:p>
          <a:r>
            <a:rPr lang="nl-BE"/>
            <a:t>Vogelbescherming Vlaanderen</a:t>
          </a:r>
          <a:endParaRPr lang="en-US"/>
        </a:p>
      </dgm:t>
    </dgm:pt>
    <dgm:pt modelId="{EEBDFEF0-8C43-4D7E-9284-3886D78CDE4E}" type="parTrans" cxnId="{D756E792-D8B5-4172-ADB2-B8CD5D549416}">
      <dgm:prSet/>
      <dgm:spPr/>
      <dgm:t>
        <a:bodyPr/>
        <a:lstStyle/>
        <a:p>
          <a:endParaRPr lang="en-US"/>
        </a:p>
      </dgm:t>
    </dgm:pt>
    <dgm:pt modelId="{359ED825-F63C-461A-AA3B-110C10686DF0}" type="sibTrans" cxnId="{D756E792-D8B5-4172-ADB2-B8CD5D549416}">
      <dgm:prSet/>
      <dgm:spPr/>
      <dgm:t>
        <a:bodyPr/>
        <a:lstStyle/>
        <a:p>
          <a:endParaRPr lang="en-US"/>
        </a:p>
      </dgm:t>
    </dgm:pt>
    <dgm:pt modelId="{007C5F50-D4C6-402B-B308-EF12B16229BD}">
      <dgm:prSet/>
      <dgm:spPr/>
      <dgm:t>
        <a:bodyPr/>
        <a:lstStyle/>
        <a:p>
          <a:r>
            <a:rPr lang="nl-BE"/>
            <a:t>Regionaal Landschap Rivierenland</a:t>
          </a:r>
          <a:endParaRPr lang="en-US"/>
        </a:p>
      </dgm:t>
    </dgm:pt>
    <dgm:pt modelId="{14D1F03C-7107-4986-965A-FE9C5EBE116A}" type="parTrans" cxnId="{B5ED8F94-E56F-405E-A508-5FEE88DC359E}">
      <dgm:prSet/>
      <dgm:spPr/>
      <dgm:t>
        <a:bodyPr/>
        <a:lstStyle/>
        <a:p>
          <a:endParaRPr lang="en-US"/>
        </a:p>
      </dgm:t>
    </dgm:pt>
    <dgm:pt modelId="{0686947E-07A9-4778-85A0-6FD592205067}" type="sibTrans" cxnId="{B5ED8F94-E56F-405E-A508-5FEE88DC359E}">
      <dgm:prSet/>
      <dgm:spPr/>
      <dgm:t>
        <a:bodyPr/>
        <a:lstStyle/>
        <a:p>
          <a:endParaRPr lang="en-US"/>
        </a:p>
      </dgm:t>
    </dgm:pt>
    <dgm:pt modelId="{C7023843-9F0A-4BE6-B463-25F3E1D986DE}">
      <dgm:prSet/>
      <dgm:spPr/>
      <dgm:t>
        <a:bodyPr/>
        <a:lstStyle/>
        <a:p>
          <a:r>
            <a:rPr lang="nl-BE"/>
            <a:t>Ecovery (nestkasten - €50/nestkast)</a:t>
          </a:r>
          <a:endParaRPr lang="en-US"/>
        </a:p>
      </dgm:t>
    </dgm:pt>
    <dgm:pt modelId="{74301CE5-487C-4FF0-BCC6-96CC4E841291}" type="parTrans" cxnId="{660F79B0-864B-456E-9A46-0D7B83C373F5}">
      <dgm:prSet/>
      <dgm:spPr/>
      <dgm:t>
        <a:bodyPr/>
        <a:lstStyle/>
        <a:p>
          <a:endParaRPr lang="en-US"/>
        </a:p>
      </dgm:t>
    </dgm:pt>
    <dgm:pt modelId="{F7085741-F119-4030-BC89-5FDFD2990DB5}" type="sibTrans" cxnId="{660F79B0-864B-456E-9A46-0D7B83C373F5}">
      <dgm:prSet/>
      <dgm:spPr/>
      <dgm:t>
        <a:bodyPr/>
        <a:lstStyle/>
        <a:p>
          <a:endParaRPr lang="en-US"/>
        </a:p>
      </dgm:t>
    </dgm:pt>
    <dgm:pt modelId="{241D96EA-B8B5-4692-906C-7F0A9A31CAE4}">
      <dgm:prSet/>
      <dgm:spPr/>
      <dgm:t>
        <a:bodyPr/>
        <a:lstStyle/>
        <a:p>
          <a:r>
            <a:rPr lang="nl-BE"/>
            <a:t>Lauwereys bv (hoogwerkers)</a:t>
          </a:r>
          <a:endParaRPr lang="en-US"/>
        </a:p>
      </dgm:t>
    </dgm:pt>
    <dgm:pt modelId="{682886CC-63A3-4EFE-BD08-0188A098F2A4}" type="parTrans" cxnId="{C368DD03-AA19-4EEA-B449-50A15275CBA0}">
      <dgm:prSet/>
      <dgm:spPr/>
      <dgm:t>
        <a:bodyPr/>
        <a:lstStyle/>
        <a:p>
          <a:endParaRPr lang="en-US"/>
        </a:p>
      </dgm:t>
    </dgm:pt>
    <dgm:pt modelId="{8D9758E3-34D9-496D-B53B-458A50297D3B}" type="sibTrans" cxnId="{C368DD03-AA19-4EEA-B449-50A15275CBA0}">
      <dgm:prSet/>
      <dgm:spPr/>
      <dgm:t>
        <a:bodyPr/>
        <a:lstStyle/>
        <a:p>
          <a:endParaRPr lang="en-US"/>
        </a:p>
      </dgm:t>
    </dgm:pt>
    <dgm:pt modelId="{CD012A82-9068-4F7C-877E-6C2C7AC03C62}">
      <dgm:prSet/>
      <dgm:spPr/>
      <dgm:t>
        <a:bodyPr/>
        <a:lstStyle/>
        <a:p>
          <a:r>
            <a:rPr lang="nl-BE" dirty="0"/>
            <a:t>HOP. &amp; Ecoduct</a:t>
          </a:r>
          <a:endParaRPr lang="en-US" dirty="0"/>
        </a:p>
      </dgm:t>
    </dgm:pt>
    <dgm:pt modelId="{FDA3068D-DAB2-485F-8865-B803F3790A1E}" type="parTrans" cxnId="{45BEEFC5-BF09-42E0-903B-F9E346BD6494}">
      <dgm:prSet/>
      <dgm:spPr/>
      <dgm:t>
        <a:bodyPr/>
        <a:lstStyle/>
        <a:p>
          <a:endParaRPr lang="en-US"/>
        </a:p>
      </dgm:t>
    </dgm:pt>
    <dgm:pt modelId="{91C11D35-D470-4F01-8C90-E17D985AD895}" type="sibTrans" cxnId="{45BEEFC5-BF09-42E0-903B-F9E346BD6494}">
      <dgm:prSet/>
      <dgm:spPr/>
      <dgm:t>
        <a:bodyPr/>
        <a:lstStyle/>
        <a:p>
          <a:endParaRPr lang="en-US"/>
        </a:p>
      </dgm:t>
    </dgm:pt>
    <dgm:pt modelId="{C1F90496-715F-43DE-AAF9-AEF5EEF816B1}" type="pres">
      <dgm:prSet presAssocID="{82859AC8-4EDC-4063-AD1F-8A51FAD08E19}" presName="linear" presStyleCnt="0">
        <dgm:presLayoutVars>
          <dgm:dir/>
          <dgm:animLvl val="lvl"/>
          <dgm:resizeHandles val="exact"/>
        </dgm:presLayoutVars>
      </dgm:prSet>
      <dgm:spPr/>
    </dgm:pt>
    <dgm:pt modelId="{C5FA7E4A-4EDB-4EED-912F-83906FB3BE69}" type="pres">
      <dgm:prSet presAssocID="{1445F4CA-D7D6-433A-A4A1-F4C772845982}" presName="parentLin" presStyleCnt="0"/>
      <dgm:spPr/>
    </dgm:pt>
    <dgm:pt modelId="{7434A01A-C114-4DE9-8D5B-41C19134D868}" type="pres">
      <dgm:prSet presAssocID="{1445F4CA-D7D6-433A-A4A1-F4C772845982}" presName="parentLeftMargin" presStyleLbl="node1" presStyleIdx="0" presStyleCnt="8"/>
      <dgm:spPr/>
    </dgm:pt>
    <dgm:pt modelId="{3B7E31C6-DB2D-4954-8C19-4788FAF6268E}" type="pres">
      <dgm:prSet presAssocID="{1445F4CA-D7D6-433A-A4A1-F4C772845982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A16449A-A1A4-4E9C-8264-AF768AD9A26C}" type="pres">
      <dgm:prSet presAssocID="{1445F4CA-D7D6-433A-A4A1-F4C772845982}" presName="negativeSpace" presStyleCnt="0"/>
      <dgm:spPr/>
    </dgm:pt>
    <dgm:pt modelId="{8BE5FE12-BF2D-4430-BA53-32FE287D778C}" type="pres">
      <dgm:prSet presAssocID="{1445F4CA-D7D6-433A-A4A1-F4C772845982}" presName="childText" presStyleLbl="conFgAcc1" presStyleIdx="0" presStyleCnt="8">
        <dgm:presLayoutVars>
          <dgm:bulletEnabled val="1"/>
        </dgm:presLayoutVars>
      </dgm:prSet>
      <dgm:spPr/>
    </dgm:pt>
    <dgm:pt modelId="{A93B6E04-4AC3-4BFF-9502-E498BBBE1CC8}" type="pres">
      <dgm:prSet presAssocID="{6009B91B-FCD4-4962-9086-39E6D6F28148}" presName="spaceBetweenRectangles" presStyleCnt="0"/>
      <dgm:spPr/>
    </dgm:pt>
    <dgm:pt modelId="{CDD01FD7-3F98-412A-90DB-2EF8CE7255F8}" type="pres">
      <dgm:prSet presAssocID="{15920A3A-5F74-4736-8981-3ABFC409B2A0}" presName="parentLin" presStyleCnt="0"/>
      <dgm:spPr/>
    </dgm:pt>
    <dgm:pt modelId="{38EC8803-2C19-448A-9237-34B4477147C7}" type="pres">
      <dgm:prSet presAssocID="{15920A3A-5F74-4736-8981-3ABFC409B2A0}" presName="parentLeftMargin" presStyleLbl="node1" presStyleIdx="0" presStyleCnt="8"/>
      <dgm:spPr/>
    </dgm:pt>
    <dgm:pt modelId="{6978A4D8-3D02-4E5B-A42E-B639CDB82C59}" type="pres">
      <dgm:prSet presAssocID="{15920A3A-5F74-4736-8981-3ABFC409B2A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7C32E253-6C58-4FC3-8651-A278B4251A6B}" type="pres">
      <dgm:prSet presAssocID="{15920A3A-5F74-4736-8981-3ABFC409B2A0}" presName="negativeSpace" presStyleCnt="0"/>
      <dgm:spPr/>
    </dgm:pt>
    <dgm:pt modelId="{13A3BCF6-A54B-47D3-8CC3-15A724368DC3}" type="pres">
      <dgm:prSet presAssocID="{15920A3A-5F74-4736-8981-3ABFC409B2A0}" presName="childText" presStyleLbl="conFgAcc1" presStyleIdx="1" presStyleCnt="8">
        <dgm:presLayoutVars>
          <dgm:bulletEnabled val="1"/>
        </dgm:presLayoutVars>
      </dgm:prSet>
      <dgm:spPr/>
    </dgm:pt>
    <dgm:pt modelId="{88BD7BFC-1C07-4E18-9009-17955F2301AC}" type="pres">
      <dgm:prSet presAssocID="{B56F9C90-8D0B-465A-9E8A-98A2C2B55BF3}" presName="spaceBetweenRectangles" presStyleCnt="0"/>
      <dgm:spPr/>
    </dgm:pt>
    <dgm:pt modelId="{967BD97D-5FF3-4B11-9DEF-06B965E8CE14}" type="pres">
      <dgm:prSet presAssocID="{A3A691F4-7CEB-4E45-9F1E-A584BF184F95}" presName="parentLin" presStyleCnt="0"/>
      <dgm:spPr/>
    </dgm:pt>
    <dgm:pt modelId="{099970BC-0140-4A4A-BB75-988944B50366}" type="pres">
      <dgm:prSet presAssocID="{A3A691F4-7CEB-4E45-9F1E-A584BF184F95}" presName="parentLeftMargin" presStyleLbl="node1" presStyleIdx="1" presStyleCnt="8"/>
      <dgm:spPr/>
    </dgm:pt>
    <dgm:pt modelId="{31FD9623-5DD0-4105-AA3A-E6C67857A99E}" type="pres">
      <dgm:prSet presAssocID="{A3A691F4-7CEB-4E45-9F1E-A584BF184F95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4369AA2-95B9-45AE-BB93-140C054BCA09}" type="pres">
      <dgm:prSet presAssocID="{A3A691F4-7CEB-4E45-9F1E-A584BF184F95}" presName="negativeSpace" presStyleCnt="0"/>
      <dgm:spPr/>
    </dgm:pt>
    <dgm:pt modelId="{04C04F4D-B578-4DB9-8E01-5F4B6EDF9304}" type="pres">
      <dgm:prSet presAssocID="{A3A691F4-7CEB-4E45-9F1E-A584BF184F95}" presName="childText" presStyleLbl="conFgAcc1" presStyleIdx="2" presStyleCnt="8">
        <dgm:presLayoutVars>
          <dgm:bulletEnabled val="1"/>
        </dgm:presLayoutVars>
      </dgm:prSet>
      <dgm:spPr/>
    </dgm:pt>
    <dgm:pt modelId="{96A415CD-96F7-4BBB-BB57-FA3B55042D27}" type="pres">
      <dgm:prSet presAssocID="{C5BB199E-2828-47DE-974A-6CB34D1A6563}" presName="spaceBetweenRectangles" presStyleCnt="0"/>
      <dgm:spPr/>
    </dgm:pt>
    <dgm:pt modelId="{276080AF-758D-41F8-8123-032DB4BFC4C1}" type="pres">
      <dgm:prSet presAssocID="{B290F8B0-EDD7-4D43-8FB3-52A3AFDD886D}" presName="parentLin" presStyleCnt="0"/>
      <dgm:spPr/>
    </dgm:pt>
    <dgm:pt modelId="{1622D4A3-4027-4650-B257-87D2A0236D29}" type="pres">
      <dgm:prSet presAssocID="{B290F8B0-EDD7-4D43-8FB3-52A3AFDD886D}" presName="parentLeftMargin" presStyleLbl="node1" presStyleIdx="2" presStyleCnt="8"/>
      <dgm:spPr/>
    </dgm:pt>
    <dgm:pt modelId="{90DC3D17-390E-44B9-BD78-EACD1AF7D9C8}" type="pres">
      <dgm:prSet presAssocID="{B290F8B0-EDD7-4D43-8FB3-52A3AFDD886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0C231BA-4245-45C9-8F3C-DFBD83ECB92F}" type="pres">
      <dgm:prSet presAssocID="{B290F8B0-EDD7-4D43-8FB3-52A3AFDD886D}" presName="negativeSpace" presStyleCnt="0"/>
      <dgm:spPr/>
    </dgm:pt>
    <dgm:pt modelId="{DF14266F-8957-43C3-BF67-8D2D1BF7C695}" type="pres">
      <dgm:prSet presAssocID="{B290F8B0-EDD7-4D43-8FB3-52A3AFDD886D}" presName="childText" presStyleLbl="conFgAcc1" presStyleIdx="3" presStyleCnt="8">
        <dgm:presLayoutVars>
          <dgm:bulletEnabled val="1"/>
        </dgm:presLayoutVars>
      </dgm:prSet>
      <dgm:spPr/>
    </dgm:pt>
    <dgm:pt modelId="{0F00B4AB-BD31-4C5C-A0E6-A607C7E8393B}" type="pres">
      <dgm:prSet presAssocID="{359ED825-F63C-461A-AA3B-110C10686DF0}" presName="spaceBetweenRectangles" presStyleCnt="0"/>
      <dgm:spPr/>
    </dgm:pt>
    <dgm:pt modelId="{9D845E37-FDA6-4C2F-9B4A-3123FECB3EBC}" type="pres">
      <dgm:prSet presAssocID="{007C5F50-D4C6-402B-B308-EF12B16229BD}" presName="parentLin" presStyleCnt="0"/>
      <dgm:spPr/>
    </dgm:pt>
    <dgm:pt modelId="{FA98F349-84E3-4433-AF3D-51FA95767673}" type="pres">
      <dgm:prSet presAssocID="{007C5F50-D4C6-402B-B308-EF12B16229BD}" presName="parentLeftMargin" presStyleLbl="node1" presStyleIdx="3" presStyleCnt="8"/>
      <dgm:spPr/>
    </dgm:pt>
    <dgm:pt modelId="{CAF34241-AAAD-4CF2-A08D-FA4AE6D98ADA}" type="pres">
      <dgm:prSet presAssocID="{007C5F50-D4C6-402B-B308-EF12B16229BD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5FE19B8-9F9D-4E60-BFEA-A9E77EA46EF8}" type="pres">
      <dgm:prSet presAssocID="{007C5F50-D4C6-402B-B308-EF12B16229BD}" presName="negativeSpace" presStyleCnt="0"/>
      <dgm:spPr/>
    </dgm:pt>
    <dgm:pt modelId="{9C71B19B-C49D-4574-99E5-AF6937DAAEC4}" type="pres">
      <dgm:prSet presAssocID="{007C5F50-D4C6-402B-B308-EF12B16229BD}" presName="childText" presStyleLbl="conFgAcc1" presStyleIdx="4" presStyleCnt="8">
        <dgm:presLayoutVars>
          <dgm:bulletEnabled val="1"/>
        </dgm:presLayoutVars>
      </dgm:prSet>
      <dgm:spPr/>
    </dgm:pt>
    <dgm:pt modelId="{0BD4F503-2500-42CF-BBE9-37E4F40B8DE2}" type="pres">
      <dgm:prSet presAssocID="{0686947E-07A9-4778-85A0-6FD592205067}" presName="spaceBetweenRectangles" presStyleCnt="0"/>
      <dgm:spPr/>
    </dgm:pt>
    <dgm:pt modelId="{DAA51D64-A8C9-48AF-AB92-6C83C496AB8E}" type="pres">
      <dgm:prSet presAssocID="{C7023843-9F0A-4BE6-B463-25F3E1D986DE}" presName="parentLin" presStyleCnt="0"/>
      <dgm:spPr/>
    </dgm:pt>
    <dgm:pt modelId="{B54363CD-3E1D-4812-BDBD-51B862482DB5}" type="pres">
      <dgm:prSet presAssocID="{C7023843-9F0A-4BE6-B463-25F3E1D986DE}" presName="parentLeftMargin" presStyleLbl="node1" presStyleIdx="4" presStyleCnt="8"/>
      <dgm:spPr/>
    </dgm:pt>
    <dgm:pt modelId="{E31C4321-95E6-4037-AA6C-2D22539920D1}" type="pres">
      <dgm:prSet presAssocID="{C7023843-9F0A-4BE6-B463-25F3E1D986D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AB54345A-954A-42C2-AF0B-A0A8FD2C7D2A}" type="pres">
      <dgm:prSet presAssocID="{C7023843-9F0A-4BE6-B463-25F3E1D986DE}" presName="negativeSpace" presStyleCnt="0"/>
      <dgm:spPr/>
    </dgm:pt>
    <dgm:pt modelId="{48217B2C-1464-4A3C-9C9B-7D8CDF2BC98D}" type="pres">
      <dgm:prSet presAssocID="{C7023843-9F0A-4BE6-B463-25F3E1D986DE}" presName="childText" presStyleLbl="conFgAcc1" presStyleIdx="5" presStyleCnt="8">
        <dgm:presLayoutVars>
          <dgm:bulletEnabled val="1"/>
        </dgm:presLayoutVars>
      </dgm:prSet>
      <dgm:spPr/>
    </dgm:pt>
    <dgm:pt modelId="{A30B4D72-87B8-4BCF-A11F-92B972760EBF}" type="pres">
      <dgm:prSet presAssocID="{F7085741-F119-4030-BC89-5FDFD2990DB5}" presName="spaceBetweenRectangles" presStyleCnt="0"/>
      <dgm:spPr/>
    </dgm:pt>
    <dgm:pt modelId="{94760E2E-BE79-4A8B-B484-D9B1CC441217}" type="pres">
      <dgm:prSet presAssocID="{241D96EA-B8B5-4692-906C-7F0A9A31CAE4}" presName="parentLin" presStyleCnt="0"/>
      <dgm:spPr/>
    </dgm:pt>
    <dgm:pt modelId="{BF7646D6-8335-4E3A-B547-330CD4FC1B30}" type="pres">
      <dgm:prSet presAssocID="{241D96EA-B8B5-4692-906C-7F0A9A31CAE4}" presName="parentLeftMargin" presStyleLbl="node1" presStyleIdx="5" presStyleCnt="8"/>
      <dgm:spPr/>
    </dgm:pt>
    <dgm:pt modelId="{5A6E8486-EB48-45FA-932D-3E01A399F4AB}" type="pres">
      <dgm:prSet presAssocID="{241D96EA-B8B5-4692-906C-7F0A9A31CAE4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9427CF9A-E9DD-4DE0-BB51-AAF7AF48C86C}" type="pres">
      <dgm:prSet presAssocID="{241D96EA-B8B5-4692-906C-7F0A9A31CAE4}" presName="negativeSpace" presStyleCnt="0"/>
      <dgm:spPr/>
    </dgm:pt>
    <dgm:pt modelId="{33DF302A-F830-4A06-8728-951F38811032}" type="pres">
      <dgm:prSet presAssocID="{241D96EA-B8B5-4692-906C-7F0A9A31CAE4}" presName="childText" presStyleLbl="conFgAcc1" presStyleIdx="6" presStyleCnt="8">
        <dgm:presLayoutVars>
          <dgm:bulletEnabled val="1"/>
        </dgm:presLayoutVars>
      </dgm:prSet>
      <dgm:spPr/>
    </dgm:pt>
    <dgm:pt modelId="{DAA781D5-F377-49D9-AEF4-830EA25783A2}" type="pres">
      <dgm:prSet presAssocID="{8D9758E3-34D9-496D-B53B-458A50297D3B}" presName="spaceBetweenRectangles" presStyleCnt="0"/>
      <dgm:spPr/>
    </dgm:pt>
    <dgm:pt modelId="{10BA3557-1FA6-4716-BCF7-2BD1FDEFA41C}" type="pres">
      <dgm:prSet presAssocID="{CD012A82-9068-4F7C-877E-6C2C7AC03C62}" presName="parentLin" presStyleCnt="0"/>
      <dgm:spPr/>
    </dgm:pt>
    <dgm:pt modelId="{D4E720D0-2CEB-4537-8252-C43D2CF59E2C}" type="pres">
      <dgm:prSet presAssocID="{CD012A82-9068-4F7C-877E-6C2C7AC03C62}" presName="parentLeftMargin" presStyleLbl="node1" presStyleIdx="6" presStyleCnt="8"/>
      <dgm:spPr/>
    </dgm:pt>
    <dgm:pt modelId="{5343F064-7D29-4F23-A53E-4C942FC4305A}" type="pres">
      <dgm:prSet presAssocID="{CD012A82-9068-4F7C-877E-6C2C7AC03C62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5FB206FD-5D64-48F2-814D-89C98A0F6024}" type="pres">
      <dgm:prSet presAssocID="{CD012A82-9068-4F7C-877E-6C2C7AC03C62}" presName="negativeSpace" presStyleCnt="0"/>
      <dgm:spPr/>
    </dgm:pt>
    <dgm:pt modelId="{E5C4552E-7E90-45D6-AE5F-5B1BB5AC11BF}" type="pres">
      <dgm:prSet presAssocID="{CD012A82-9068-4F7C-877E-6C2C7AC03C62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C368DD03-AA19-4EEA-B449-50A15275CBA0}" srcId="{82859AC8-4EDC-4063-AD1F-8A51FAD08E19}" destId="{241D96EA-B8B5-4692-906C-7F0A9A31CAE4}" srcOrd="6" destOrd="0" parTransId="{682886CC-63A3-4EFE-BD08-0188A098F2A4}" sibTransId="{8D9758E3-34D9-496D-B53B-458A50297D3B}"/>
    <dgm:cxn modelId="{E6BB6208-46FD-4295-AAE7-7FE5C235ED3C}" type="presOf" srcId="{15920A3A-5F74-4736-8981-3ABFC409B2A0}" destId="{38EC8803-2C19-448A-9237-34B4477147C7}" srcOrd="0" destOrd="0" presId="urn:microsoft.com/office/officeart/2005/8/layout/list1"/>
    <dgm:cxn modelId="{FB1B0511-27BC-452D-B0B0-7E620620EDF1}" srcId="{82859AC8-4EDC-4063-AD1F-8A51FAD08E19}" destId="{A3A691F4-7CEB-4E45-9F1E-A584BF184F95}" srcOrd="2" destOrd="0" parTransId="{BB3A7BD1-135D-44D0-88F2-B4DA7E32A6CF}" sibTransId="{C5BB199E-2828-47DE-974A-6CB34D1A6563}"/>
    <dgm:cxn modelId="{4E4F3D13-88C6-40F6-9BF3-CC25183A6A73}" srcId="{A3A691F4-7CEB-4E45-9F1E-A584BF184F95}" destId="{7A5F3B50-9567-4F40-A394-5B4CFFC6FB51}" srcOrd="1" destOrd="0" parTransId="{6D43E674-C1CA-473B-AA12-3B25967031D4}" sibTransId="{952CF08C-55BA-4AF6-B29F-C78270B8F02C}"/>
    <dgm:cxn modelId="{83B0CA14-643D-465A-94C0-078FFF69233E}" srcId="{A3A691F4-7CEB-4E45-9F1E-A584BF184F95}" destId="{F8248EA5-BCE7-40EA-B12A-A1AC33595672}" srcOrd="0" destOrd="0" parTransId="{A6350E8A-C90C-4EF3-9BF5-3FB59191D757}" sibTransId="{6FD70055-CB50-41FD-A0BC-23640C13F9AD}"/>
    <dgm:cxn modelId="{BEC44517-9445-4305-A5FB-DB4CAEF249E2}" srcId="{82859AC8-4EDC-4063-AD1F-8A51FAD08E19}" destId="{15920A3A-5F74-4736-8981-3ABFC409B2A0}" srcOrd="1" destOrd="0" parTransId="{3A6C9A11-53E4-42EC-AAFD-31DA39CB4678}" sibTransId="{B56F9C90-8D0B-465A-9E8A-98A2C2B55BF3}"/>
    <dgm:cxn modelId="{D1D12819-5146-4D32-9F49-6FC8A8100929}" type="presOf" srcId="{007C5F50-D4C6-402B-B308-EF12B16229BD}" destId="{FA98F349-84E3-4433-AF3D-51FA95767673}" srcOrd="0" destOrd="0" presId="urn:microsoft.com/office/officeart/2005/8/layout/list1"/>
    <dgm:cxn modelId="{37182023-7DD4-4D48-B11B-9AAA968929FE}" type="presOf" srcId="{B290F8B0-EDD7-4D43-8FB3-52A3AFDD886D}" destId="{1622D4A3-4027-4650-B257-87D2A0236D29}" srcOrd="0" destOrd="0" presId="urn:microsoft.com/office/officeart/2005/8/layout/list1"/>
    <dgm:cxn modelId="{9D9CD326-61F8-4F2C-B6C5-A2EE8C543A3C}" type="presOf" srcId="{7A5F3B50-9567-4F40-A394-5B4CFFC6FB51}" destId="{04C04F4D-B578-4DB9-8E01-5F4B6EDF9304}" srcOrd="0" destOrd="1" presId="urn:microsoft.com/office/officeart/2005/8/layout/list1"/>
    <dgm:cxn modelId="{B4D37C48-86AD-439A-B19C-0F9398CCDDA7}" srcId="{82859AC8-4EDC-4063-AD1F-8A51FAD08E19}" destId="{1445F4CA-D7D6-433A-A4A1-F4C772845982}" srcOrd="0" destOrd="0" parTransId="{F97382F6-F193-44D6-BABB-2D696C74AE3B}" sibTransId="{6009B91B-FCD4-4962-9086-39E6D6F28148}"/>
    <dgm:cxn modelId="{8F81E053-FC00-4411-A353-E344C579AB1D}" type="presOf" srcId="{82859AC8-4EDC-4063-AD1F-8A51FAD08E19}" destId="{C1F90496-715F-43DE-AAF9-AEF5EEF816B1}" srcOrd="0" destOrd="0" presId="urn:microsoft.com/office/officeart/2005/8/layout/list1"/>
    <dgm:cxn modelId="{B6654077-CCA5-4427-AB9E-5AFF964648B8}" type="presOf" srcId="{A3A691F4-7CEB-4E45-9F1E-A584BF184F95}" destId="{099970BC-0140-4A4A-BB75-988944B50366}" srcOrd="0" destOrd="0" presId="urn:microsoft.com/office/officeart/2005/8/layout/list1"/>
    <dgm:cxn modelId="{F5279557-DB89-4AD0-9178-BBCC6666382F}" type="presOf" srcId="{241D96EA-B8B5-4692-906C-7F0A9A31CAE4}" destId="{5A6E8486-EB48-45FA-932D-3E01A399F4AB}" srcOrd="1" destOrd="0" presId="urn:microsoft.com/office/officeart/2005/8/layout/list1"/>
    <dgm:cxn modelId="{FF0C1E7A-ED28-41A2-9F90-9A982626CF9C}" type="presOf" srcId="{241D96EA-B8B5-4692-906C-7F0A9A31CAE4}" destId="{BF7646D6-8335-4E3A-B547-330CD4FC1B30}" srcOrd="0" destOrd="0" presId="urn:microsoft.com/office/officeart/2005/8/layout/list1"/>
    <dgm:cxn modelId="{D756E792-D8B5-4172-ADB2-B8CD5D549416}" srcId="{82859AC8-4EDC-4063-AD1F-8A51FAD08E19}" destId="{B290F8B0-EDD7-4D43-8FB3-52A3AFDD886D}" srcOrd="3" destOrd="0" parTransId="{EEBDFEF0-8C43-4D7E-9284-3886D78CDE4E}" sibTransId="{359ED825-F63C-461A-AA3B-110C10686DF0}"/>
    <dgm:cxn modelId="{B5ED8F94-E56F-405E-A508-5FEE88DC359E}" srcId="{82859AC8-4EDC-4063-AD1F-8A51FAD08E19}" destId="{007C5F50-D4C6-402B-B308-EF12B16229BD}" srcOrd="4" destOrd="0" parTransId="{14D1F03C-7107-4986-965A-FE9C5EBE116A}" sibTransId="{0686947E-07A9-4778-85A0-6FD592205067}"/>
    <dgm:cxn modelId="{0DCAD896-56CE-401B-8435-C2C26B8867EA}" type="presOf" srcId="{B290F8B0-EDD7-4D43-8FB3-52A3AFDD886D}" destId="{90DC3D17-390E-44B9-BD78-EACD1AF7D9C8}" srcOrd="1" destOrd="0" presId="urn:microsoft.com/office/officeart/2005/8/layout/list1"/>
    <dgm:cxn modelId="{0F59D09F-7F27-4E31-B8AC-8522DB3F9D54}" type="presOf" srcId="{15920A3A-5F74-4736-8981-3ABFC409B2A0}" destId="{6978A4D8-3D02-4E5B-A42E-B639CDB82C59}" srcOrd="1" destOrd="0" presId="urn:microsoft.com/office/officeart/2005/8/layout/list1"/>
    <dgm:cxn modelId="{660F79B0-864B-456E-9A46-0D7B83C373F5}" srcId="{82859AC8-4EDC-4063-AD1F-8A51FAD08E19}" destId="{C7023843-9F0A-4BE6-B463-25F3E1D986DE}" srcOrd="5" destOrd="0" parTransId="{74301CE5-487C-4FF0-BCC6-96CC4E841291}" sibTransId="{F7085741-F119-4030-BC89-5FDFD2990DB5}"/>
    <dgm:cxn modelId="{196178B1-AABA-4C9D-A3FD-105C981CB3A6}" type="presOf" srcId="{1445F4CA-D7D6-433A-A4A1-F4C772845982}" destId="{3B7E31C6-DB2D-4954-8C19-4788FAF6268E}" srcOrd="1" destOrd="0" presId="urn:microsoft.com/office/officeart/2005/8/layout/list1"/>
    <dgm:cxn modelId="{F80748C1-721B-49CD-B2E6-308C7ABB8F26}" type="presOf" srcId="{1445F4CA-D7D6-433A-A4A1-F4C772845982}" destId="{7434A01A-C114-4DE9-8D5B-41C19134D868}" srcOrd="0" destOrd="0" presId="urn:microsoft.com/office/officeart/2005/8/layout/list1"/>
    <dgm:cxn modelId="{E4F2E3C5-1B1F-42D6-B355-86B0C8B49588}" type="presOf" srcId="{C7023843-9F0A-4BE6-B463-25F3E1D986DE}" destId="{E31C4321-95E6-4037-AA6C-2D22539920D1}" srcOrd="1" destOrd="0" presId="urn:microsoft.com/office/officeart/2005/8/layout/list1"/>
    <dgm:cxn modelId="{45BEEFC5-BF09-42E0-903B-F9E346BD6494}" srcId="{82859AC8-4EDC-4063-AD1F-8A51FAD08E19}" destId="{CD012A82-9068-4F7C-877E-6C2C7AC03C62}" srcOrd="7" destOrd="0" parTransId="{FDA3068D-DAB2-485F-8865-B803F3790A1E}" sibTransId="{91C11D35-D470-4F01-8C90-E17D985AD895}"/>
    <dgm:cxn modelId="{A3227FC7-0DB8-4B4F-96DC-8AA95BAE7BFC}" type="presOf" srcId="{CD012A82-9068-4F7C-877E-6C2C7AC03C62}" destId="{D4E720D0-2CEB-4537-8252-C43D2CF59E2C}" srcOrd="0" destOrd="0" presId="urn:microsoft.com/office/officeart/2005/8/layout/list1"/>
    <dgm:cxn modelId="{D92ED3D4-6244-4960-B1DB-CCD211EB9AA0}" type="presOf" srcId="{C7023843-9F0A-4BE6-B463-25F3E1D986DE}" destId="{B54363CD-3E1D-4812-BDBD-51B862482DB5}" srcOrd="0" destOrd="0" presId="urn:microsoft.com/office/officeart/2005/8/layout/list1"/>
    <dgm:cxn modelId="{23E9F3D5-5919-4E5B-B4D9-211ABE4B66FB}" type="presOf" srcId="{007C5F50-D4C6-402B-B308-EF12B16229BD}" destId="{CAF34241-AAAD-4CF2-A08D-FA4AE6D98ADA}" srcOrd="1" destOrd="0" presId="urn:microsoft.com/office/officeart/2005/8/layout/list1"/>
    <dgm:cxn modelId="{A0CB65E1-152B-48B7-849A-4581642BCC57}" type="presOf" srcId="{CD012A82-9068-4F7C-877E-6C2C7AC03C62}" destId="{5343F064-7D29-4F23-A53E-4C942FC4305A}" srcOrd="1" destOrd="0" presId="urn:microsoft.com/office/officeart/2005/8/layout/list1"/>
    <dgm:cxn modelId="{8B3C9CE2-8866-4EB4-B30E-B20771BEA819}" type="presOf" srcId="{F8248EA5-BCE7-40EA-B12A-A1AC33595672}" destId="{04C04F4D-B578-4DB9-8E01-5F4B6EDF9304}" srcOrd="0" destOrd="0" presId="urn:microsoft.com/office/officeart/2005/8/layout/list1"/>
    <dgm:cxn modelId="{99698AED-6AD4-4392-B1FA-249B26A6EBE7}" type="presOf" srcId="{A3A691F4-7CEB-4E45-9F1E-A584BF184F95}" destId="{31FD9623-5DD0-4105-AA3A-E6C67857A99E}" srcOrd="1" destOrd="0" presId="urn:microsoft.com/office/officeart/2005/8/layout/list1"/>
    <dgm:cxn modelId="{9BC94E12-3512-489B-B2CC-1FD5DC33AE43}" type="presParOf" srcId="{C1F90496-715F-43DE-AAF9-AEF5EEF816B1}" destId="{C5FA7E4A-4EDB-4EED-912F-83906FB3BE69}" srcOrd="0" destOrd="0" presId="urn:microsoft.com/office/officeart/2005/8/layout/list1"/>
    <dgm:cxn modelId="{E9B451EB-B3BB-4CF7-AA2F-C796D585E3D7}" type="presParOf" srcId="{C5FA7E4A-4EDB-4EED-912F-83906FB3BE69}" destId="{7434A01A-C114-4DE9-8D5B-41C19134D868}" srcOrd="0" destOrd="0" presId="urn:microsoft.com/office/officeart/2005/8/layout/list1"/>
    <dgm:cxn modelId="{5CBAEC26-3887-491E-8060-52F9387952CD}" type="presParOf" srcId="{C5FA7E4A-4EDB-4EED-912F-83906FB3BE69}" destId="{3B7E31C6-DB2D-4954-8C19-4788FAF6268E}" srcOrd="1" destOrd="0" presId="urn:microsoft.com/office/officeart/2005/8/layout/list1"/>
    <dgm:cxn modelId="{159FB736-75AF-4DC1-8773-D32805584A33}" type="presParOf" srcId="{C1F90496-715F-43DE-AAF9-AEF5EEF816B1}" destId="{5A16449A-A1A4-4E9C-8264-AF768AD9A26C}" srcOrd="1" destOrd="0" presId="urn:microsoft.com/office/officeart/2005/8/layout/list1"/>
    <dgm:cxn modelId="{448C0211-E8D8-48D1-B906-26F4F58685D4}" type="presParOf" srcId="{C1F90496-715F-43DE-AAF9-AEF5EEF816B1}" destId="{8BE5FE12-BF2D-4430-BA53-32FE287D778C}" srcOrd="2" destOrd="0" presId="urn:microsoft.com/office/officeart/2005/8/layout/list1"/>
    <dgm:cxn modelId="{0C88E245-28FD-4705-AAFC-C3BC62C8BA35}" type="presParOf" srcId="{C1F90496-715F-43DE-AAF9-AEF5EEF816B1}" destId="{A93B6E04-4AC3-4BFF-9502-E498BBBE1CC8}" srcOrd="3" destOrd="0" presId="urn:microsoft.com/office/officeart/2005/8/layout/list1"/>
    <dgm:cxn modelId="{FFA5981E-374A-4BE7-9CB6-09ECFDD9E9E9}" type="presParOf" srcId="{C1F90496-715F-43DE-AAF9-AEF5EEF816B1}" destId="{CDD01FD7-3F98-412A-90DB-2EF8CE7255F8}" srcOrd="4" destOrd="0" presId="urn:microsoft.com/office/officeart/2005/8/layout/list1"/>
    <dgm:cxn modelId="{A9BD3E83-CFA6-4EBB-8DAD-B0FE28B3FC5E}" type="presParOf" srcId="{CDD01FD7-3F98-412A-90DB-2EF8CE7255F8}" destId="{38EC8803-2C19-448A-9237-34B4477147C7}" srcOrd="0" destOrd="0" presId="urn:microsoft.com/office/officeart/2005/8/layout/list1"/>
    <dgm:cxn modelId="{7AA4E9DF-8F1E-4274-B54A-483933219B84}" type="presParOf" srcId="{CDD01FD7-3F98-412A-90DB-2EF8CE7255F8}" destId="{6978A4D8-3D02-4E5B-A42E-B639CDB82C59}" srcOrd="1" destOrd="0" presId="urn:microsoft.com/office/officeart/2005/8/layout/list1"/>
    <dgm:cxn modelId="{0CDEDD9D-D233-464F-8E44-E68D220FA022}" type="presParOf" srcId="{C1F90496-715F-43DE-AAF9-AEF5EEF816B1}" destId="{7C32E253-6C58-4FC3-8651-A278B4251A6B}" srcOrd="5" destOrd="0" presId="urn:microsoft.com/office/officeart/2005/8/layout/list1"/>
    <dgm:cxn modelId="{290E88AA-F053-4183-AB81-D353F68A31CA}" type="presParOf" srcId="{C1F90496-715F-43DE-AAF9-AEF5EEF816B1}" destId="{13A3BCF6-A54B-47D3-8CC3-15A724368DC3}" srcOrd="6" destOrd="0" presId="urn:microsoft.com/office/officeart/2005/8/layout/list1"/>
    <dgm:cxn modelId="{9B7BC4C1-F40E-4847-8010-A76460872C81}" type="presParOf" srcId="{C1F90496-715F-43DE-AAF9-AEF5EEF816B1}" destId="{88BD7BFC-1C07-4E18-9009-17955F2301AC}" srcOrd="7" destOrd="0" presId="urn:microsoft.com/office/officeart/2005/8/layout/list1"/>
    <dgm:cxn modelId="{043FC16D-37A7-4757-9860-875C64794B12}" type="presParOf" srcId="{C1F90496-715F-43DE-AAF9-AEF5EEF816B1}" destId="{967BD97D-5FF3-4B11-9DEF-06B965E8CE14}" srcOrd="8" destOrd="0" presId="urn:microsoft.com/office/officeart/2005/8/layout/list1"/>
    <dgm:cxn modelId="{35444ECD-DA0E-4CA8-AB14-51F9522A9C49}" type="presParOf" srcId="{967BD97D-5FF3-4B11-9DEF-06B965E8CE14}" destId="{099970BC-0140-4A4A-BB75-988944B50366}" srcOrd="0" destOrd="0" presId="urn:microsoft.com/office/officeart/2005/8/layout/list1"/>
    <dgm:cxn modelId="{B002D5FA-E021-4A9D-9AEA-36324CD8652C}" type="presParOf" srcId="{967BD97D-5FF3-4B11-9DEF-06B965E8CE14}" destId="{31FD9623-5DD0-4105-AA3A-E6C67857A99E}" srcOrd="1" destOrd="0" presId="urn:microsoft.com/office/officeart/2005/8/layout/list1"/>
    <dgm:cxn modelId="{A1BC86F8-E913-435F-8E81-E6BE28632D7B}" type="presParOf" srcId="{C1F90496-715F-43DE-AAF9-AEF5EEF816B1}" destId="{04369AA2-95B9-45AE-BB93-140C054BCA09}" srcOrd="9" destOrd="0" presId="urn:microsoft.com/office/officeart/2005/8/layout/list1"/>
    <dgm:cxn modelId="{9DBF6C0E-1A93-487C-A42F-3E5D7318A9D1}" type="presParOf" srcId="{C1F90496-715F-43DE-AAF9-AEF5EEF816B1}" destId="{04C04F4D-B578-4DB9-8E01-5F4B6EDF9304}" srcOrd="10" destOrd="0" presId="urn:microsoft.com/office/officeart/2005/8/layout/list1"/>
    <dgm:cxn modelId="{2D3AE03C-281C-42D1-9CE9-0086DF86C290}" type="presParOf" srcId="{C1F90496-715F-43DE-AAF9-AEF5EEF816B1}" destId="{96A415CD-96F7-4BBB-BB57-FA3B55042D27}" srcOrd="11" destOrd="0" presId="urn:microsoft.com/office/officeart/2005/8/layout/list1"/>
    <dgm:cxn modelId="{12B8848D-4496-42DD-A3E1-57D242A71517}" type="presParOf" srcId="{C1F90496-715F-43DE-AAF9-AEF5EEF816B1}" destId="{276080AF-758D-41F8-8123-032DB4BFC4C1}" srcOrd="12" destOrd="0" presId="urn:microsoft.com/office/officeart/2005/8/layout/list1"/>
    <dgm:cxn modelId="{6E6CD049-433A-42F0-ABDF-19AA9ABA1467}" type="presParOf" srcId="{276080AF-758D-41F8-8123-032DB4BFC4C1}" destId="{1622D4A3-4027-4650-B257-87D2A0236D29}" srcOrd="0" destOrd="0" presId="urn:microsoft.com/office/officeart/2005/8/layout/list1"/>
    <dgm:cxn modelId="{B729A42E-0CE7-4A26-B8AF-4017A689A8BD}" type="presParOf" srcId="{276080AF-758D-41F8-8123-032DB4BFC4C1}" destId="{90DC3D17-390E-44B9-BD78-EACD1AF7D9C8}" srcOrd="1" destOrd="0" presId="urn:microsoft.com/office/officeart/2005/8/layout/list1"/>
    <dgm:cxn modelId="{BD1A14ED-C88F-4EF2-8A31-1010EE178774}" type="presParOf" srcId="{C1F90496-715F-43DE-AAF9-AEF5EEF816B1}" destId="{E0C231BA-4245-45C9-8F3C-DFBD83ECB92F}" srcOrd="13" destOrd="0" presId="urn:microsoft.com/office/officeart/2005/8/layout/list1"/>
    <dgm:cxn modelId="{41F4FC80-EC30-4644-89DC-2DA4F8AE9D46}" type="presParOf" srcId="{C1F90496-715F-43DE-AAF9-AEF5EEF816B1}" destId="{DF14266F-8957-43C3-BF67-8D2D1BF7C695}" srcOrd="14" destOrd="0" presId="urn:microsoft.com/office/officeart/2005/8/layout/list1"/>
    <dgm:cxn modelId="{B4D35A59-DD3D-42C0-A8AD-E57E2EE1D7FD}" type="presParOf" srcId="{C1F90496-715F-43DE-AAF9-AEF5EEF816B1}" destId="{0F00B4AB-BD31-4C5C-A0E6-A607C7E8393B}" srcOrd="15" destOrd="0" presId="urn:microsoft.com/office/officeart/2005/8/layout/list1"/>
    <dgm:cxn modelId="{DD552229-C261-4881-86D9-6797978D9266}" type="presParOf" srcId="{C1F90496-715F-43DE-AAF9-AEF5EEF816B1}" destId="{9D845E37-FDA6-4C2F-9B4A-3123FECB3EBC}" srcOrd="16" destOrd="0" presId="urn:microsoft.com/office/officeart/2005/8/layout/list1"/>
    <dgm:cxn modelId="{4E0CE81D-E928-4845-8CE7-A0BB0C60AD8E}" type="presParOf" srcId="{9D845E37-FDA6-4C2F-9B4A-3123FECB3EBC}" destId="{FA98F349-84E3-4433-AF3D-51FA95767673}" srcOrd="0" destOrd="0" presId="urn:microsoft.com/office/officeart/2005/8/layout/list1"/>
    <dgm:cxn modelId="{C4DADF70-71C1-4B8E-B16B-F02369283547}" type="presParOf" srcId="{9D845E37-FDA6-4C2F-9B4A-3123FECB3EBC}" destId="{CAF34241-AAAD-4CF2-A08D-FA4AE6D98ADA}" srcOrd="1" destOrd="0" presId="urn:microsoft.com/office/officeart/2005/8/layout/list1"/>
    <dgm:cxn modelId="{EC4851EC-6F80-43B3-BF07-38033012BB2B}" type="presParOf" srcId="{C1F90496-715F-43DE-AAF9-AEF5EEF816B1}" destId="{65FE19B8-9F9D-4E60-BFEA-A9E77EA46EF8}" srcOrd="17" destOrd="0" presId="urn:microsoft.com/office/officeart/2005/8/layout/list1"/>
    <dgm:cxn modelId="{B3C141E7-D365-4E78-85F1-7A3CDE7473B9}" type="presParOf" srcId="{C1F90496-715F-43DE-AAF9-AEF5EEF816B1}" destId="{9C71B19B-C49D-4574-99E5-AF6937DAAEC4}" srcOrd="18" destOrd="0" presId="urn:microsoft.com/office/officeart/2005/8/layout/list1"/>
    <dgm:cxn modelId="{D2240F84-8FBE-42CC-A920-79245821184C}" type="presParOf" srcId="{C1F90496-715F-43DE-AAF9-AEF5EEF816B1}" destId="{0BD4F503-2500-42CF-BBE9-37E4F40B8DE2}" srcOrd="19" destOrd="0" presId="urn:microsoft.com/office/officeart/2005/8/layout/list1"/>
    <dgm:cxn modelId="{2DFE389F-F75B-4D0C-A39F-2E19FAEA1389}" type="presParOf" srcId="{C1F90496-715F-43DE-AAF9-AEF5EEF816B1}" destId="{DAA51D64-A8C9-48AF-AB92-6C83C496AB8E}" srcOrd="20" destOrd="0" presId="urn:microsoft.com/office/officeart/2005/8/layout/list1"/>
    <dgm:cxn modelId="{E1BF1A02-B2C9-42B1-A5D5-8B0174198B95}" type="presParOf" srcId="{DAA51D64-A8C9-48AF-AB92-6C83C496AB8E}" destId="{B54363CD-3E1D-4812-BDBD-51B862482DB5}" srcOrd="0" destOrd="0" presId="urn:microsoft.com/office/officeart/2005/8/layout/list1"/>
    <dgm:cxn modelId="{6EF9070B-F0E5-41C3-BC70-D206F4ECD593}" type="presParOf" srcId="{DAA51D64-A8C9-48AF-AB92-6C83C496AB8E}" destId="{E31C4321-95E6-4037-AA6C-2D22539920D1}" srcOrd="1" destOrd="0" presId="urn:microsoft.com/office/officeart/2005/8/layout/list1"/>
    <dgm:cxn modelId="{C2D8611D-F6B6-4D70-AE61-4DDAD9A6C4DA}" type="presParOf" srcId="{C1F90496-715F-43DE-AAF9-AEF5EEF816B1}" destId="{AB54345A-954A-42C2-AF0B-A0A8FD2C7D2A}" srcOrd="21" destOrd="0" presId="urn:microsoft.com/office/officeart/2005/8/layout/list1"/>
    <dgm:cxn modelId="{95EF0CB3-41E7-4D4F-A368-E44500F8FDB9}" type="presParOf" srcId="{C1F90496-715F-43DE-AAF9-AEF5EEF816B1}" destId="{48217B2C-1464-4A3C-9C9B-7D8CDF2BC98D}" srcOrd="22" destOrd="0" presId="urn:microsoft.com/office/officeart/2005/8/layout/list1"/>
    <dgm:cxn modelId="{F55BFFDC-200B-433A-9173-FD40D4F85213}" type="presParOf" srcId="{C1F90496-715F-43DE-AAF9-AEF5EEF816B1}" destId="{A30B4D72-87B8-4BCF-A11F-92B972760EBF}" srcOrd="23" destOrd="0" presId="urn:microsoft.com/office/officeart/2005/8/layout/list1"/>
    <dgm:cxn modelId="{346A55D0-F690-4D0D-B625-9BF5AFC2372E}" type="presParOf" srcId="{C1F90496-715F-43DE-AAF9-AEF5EEF816B1}" destId="{94760E2E-BE79-4A8B-B484-D9B1CC441217}" srcOrd="24" destOrd="0" presId="urn:microsoft.com/office/officeart/2005/8/layout/list1"/>
    <dgm:cxn modelId="{B501B0BF-0E74-4D83-B976-B4970A74F268}" type="presParOf" srcId="{94760E2E-BE79-4A8B-B484-D9B1CC441217}" destId="{BF7646D6-8335-4E3A-B547-330CD4FC1B30}" srcOrd="0" destOrd="0" presId="urn:microsoft.com/office/officeart/2005/8/layout/list1"/>
    <dgm:cxn modelId="{5AE572DF-E143-4A29-9940-80789C21A0AD}" type="presParOf" srcId="{94760E2E-BE79-4A8B-B484-D9B1CC441217}" destId="{5A6E8486-EB48-45FA-932D-3E01A399F4AB}" srcOrd="1" destOrd="0" presId="urn:microsoft.com/office/officeart/2005/8/layout/list1"/>
    <dgm:cxn modelId="{1D02406D-3C47-4FD8-96BA-39C76F287EA3}" type="presParOf" srcId="{C1F90496-715F-43DE-AAF9-AEF5EEF816B1}" destId="{9427CF9A-E9DD-4DE0-BB51-AAF7AF48C86C}" srcOrd="25" destOrd="0" presId="urn:microsoft.com/office/officeart/2005/8/layout/list1"/>
    <dgm:cxn modelId="{361AEC1A-EF83-42B5-B6E6-EA0CD08B464F}" type="presParOf" srcId="{C1F90496-715F-43DE-AAF9-AEF5EEF816B1}" destId="{33DF302A-F830-4A06-8728-951F38811032}" srcOrd="26" destOrd="0" presId="urn:microsoft.com/office/officeart/2005/8/layout/list1"/>
    <dgm:cxn modelId="{FE4DA382-20DA-4546-82A1-F9D92A6F4E98}" type="presParOf" srcId="{C1F90496-715F-43DE-AAF9-AEF5EEF816B1}" destId="{DAA781D5-F377-49D9-AEF4-830EA25783A2}" srcOrd="27" destOrd="0" presId="urn:microsoft.com/office/officeart/2005/8/layout/list1"/>
    <dgm:cxn modelId="{4F2D7FA1-A05F-46C6-B995-A8A77FF246A0}" type="presParOf" srcId="{C1F90496-715F-43DE-AAF9-AEF5EEF816B1}" destId="{10BA3557-1FA6-4716-BCF7-2BD1FDEFA41C}" srcOrd="28" destOrd="0" presId="urn:microsoft.com/office/officeart/2005/8/layout/list1"/>
    <dgm:cxn modelId="{7112806A-FA53-4A77-AA3A-6F562095BAF7}" type="presParOf" srcId="{10BA3557-1FA6-4716-BCF7-2BD1FDEFA41C}" destId="{D4E720D0-2CEB-4537-8252-C43D2CF59E2C}" srcOrd="0" destOrd="0" presId="urn:microsoft.com/office/officeart/2005/8/layout/list1"/>
    <dgm:cxn modelId="{06F03CB3-76DD-4331-9BE9-BF860D755D27}" type="presParOf" srcId="{10BA3557-1FA6-4716-BCF7-2BD1FDEFA41C}" destId="{5343F064-7D29-4F23-A53E-4C942FC4305A}" srcOrd="1" destOrd="0" presId="urn:microsoft.com/office/officeart/2005/8/layout/list1"/>
    <dgm:cxn modelId="{2BE8729C-DAE1-4638-A5F4-D02315ABF563}" type="presParOf" srcId="{C1F90496-715F-43DE-AAF9-AEF5EEF816B1}" destId="{5FB206FD-5D64-48F2-814D-89C98A0F6024}" srcOrd="29" destOrd="0" presId="urn:microsoft.com/office/officeart/2005/8/layout/list1"/>
    <dgm:cxn modelId="{D8E50DD6-AC35-44AF-AE4A-96EA58CF6C14}" type="presParOf" srcId="{C1F90496-715F-43DE-AAF9-AEF5EEF816B1}" destId="{E5C4552E-7E90-45D6-AE5F-5B1BB5AC11BF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5FE12-BF2D-4430-BA53-32FE287D778C}">
      <dsp:nvSpPr>
        <dsp:cNvPr id="0" name=""/>
        <dsp:cNvSpPr/>
      </dsp:nvSpPr>
      <dsp:spPr>
        <a:xfrm>
          <a:off x="0" y="60186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7E31C6-DB2D-4954-8C19-4788FAF6268E}">
      <dsp:nvSpPr>
        <dsp:cNvPr id="0" name=""/>
        <dsp:cNvSpPr/>
      </dsp:nvSpPr>
      <dsp:spPr>
        <a:xfrm>
          <a:off x="345025" y="42474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 dirty="0"/>
            <a:t>Stad Mortsel (eventlocatie, sponsoring?)</a:t>
          </a:r>
          <a:endParaRPr lang="en-US" sz="1200" kern="1200" dirty="0"/>
        </a:p>
      </dsp:txBody>
      <dsp:txXfrm>
        <a:off x="362318" y="442033"/>
        <a:ext cx="4795772" cy="319654"/>
      </dsp:txXfrm>
    </dsp:sp>
    <dsp:sp modelId="{13A3BCF6-A54B-47D3-8CC3-15A724368DC3}">
      <dsp:nvSpPr>
        <dsp:cNvPr id="0" name=""/>
        <dsp:cNvSpPr/>
      </dsp:nvSpPr>
      <dsp:spPr>
        <a:xfrm>
          <a:off x="0" y="114618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8A4D8-3D02-4E5B-A42E-B639CDB82C59}">
      <dsp:nvSpPr>
        <dsp:cNvPr id="0" name=""/>
        <dsp:cNvSpPr/>
      </dsp:nvSpPr>
      <dsp:spPr>
        <a:xfrm>
          <a:off x="345025" y="96906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Natuurpunt Mortsel (onder de leden de boodschap verspreiden)</a:t>
          </a:r>
          <a:endParaRPr lang="en-US" sz="1200" kern="1200"/>
        </a:p>
      </dsp:txBody>
      <dsp:txXfrm>
        <a:off x="362318" y="986353"/>
        <a:ext cx="4795772" cy="319654"/>
      </dsp:txXfrm>
    </dsp:sp>
    <dsp:sp modelId="{04C04F4D-B578-4DB9-8E01-5F4B6EDF9304}">
      <dsp:nvSpPr>
        <dsp:cNvPr id="0" name=""/>
        <dsp:cNvSpPr/>
      </dsp:nvSpPr>
      <dsp:spPr>
        <a:xfrm>
          <a:off x="0" y="1690500"/>
          <a:ext cx="6900512" cy="699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556" tIns="249936" rIns="53555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200" kern="1200"/>
            <a:t>Gierzwaluw werkgroep - Wim de Bock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200" kern="1200"/>
            <a:t>Swift lady Brussels - Martine Wauters</a:t>
          </a:r>
          <a:endParaRPr lang="en-US" sz="1200" kern="1200"/>
        </a:p>
      </dsp:txBody>
      <dsp:txXfrm>
        <a:off x="0" y="1690500"/>
        <a:ext cx="6900512" cy="699300"/>
      </dsp:txXfrm>
    </dsp:sp>
    <dsp:sp modelId="{31FD9623-5DD0-4105-AA3A-E6C67857A99E}">
      <dsp:nvSpPr>
        <dsp:cNvPr id="0" name=""/>
        <dsp:cNvSpPr/>
      </dsp:nvSpPr>
      <dsp:spPr>
        <a:xfrm>
          <a:off x="345025" y="151338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Apus team: Johan Kempeneers en Monique Van Dousselaere</a:t>
          </a:r>
          <a:endParaRPr lang="en-US" sz="1200" kern="1200"/>
        </a:p>
      </dsp:txBody>
      <dsp:txXfrm>
        <a:off x="362318" y="1530673"/>
        <a:ext cx="4795772" cy="319654"/>
      </dsp:txXfrm>
    </dsp:sp>
    <dsp:sp modelId="{DF14266F-8957-43C3-BF67-8D2D1BF7C695}">
      <dsp:nvSpPr>
        <dsp:cNvPr id="0" name=""/>
        <dsp:cNvSpPr/>
      </dsp:nvSpPr>
      <dsp:spPr>
        <a:xfrm>
          <a:off x="0" y="263172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DC3D17-390E-44B9-BD78-EACD1AF7D9C8}">
      <dsp:nvSpPr>
        <dsp:cNvPr id="0" name=""/>
        <dsp:cNvSpPr/>
      </dsp:nvSpPr>
      <dsp:spPr>
        <a:xfrm>
          <a:off x="345025" y="245460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Vogelbescherming Vlaanderen</a:t>
          </a:r>
          <a:endParaRPr lang="en-US" sz="1200" kern="1200"/>
        </a:p>
      </dsp:txBody>
      <dsp:txXfrm>
        <a:off x="362318" y="2471893"/>
        <a:ext cx="4795772" cy="319654"/>
      </dsp:txXfrm>
    </dsp:sp>
    <dsp:sp modelId="{9C71B19B-C49D-4574-99E5-AF6937DAAEC4}">
      <dsp:nvSpPr>
        <dsp:cNvPr id="0" name=""/>
        <dsp:cNvSpPr/>
      </dsp:nvSpPr>
      <dsp:spPr>
        <a:xfrm>
          <a:off x="0" y="317604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34241-AAAD-4CF2-A08D-FA4AE6D98ADA}">
      <dsp:nvSpPr>
        <dsp:cNvPr id="0" name=""/>
        <dsp:cNvSpPr/>
      </dsp:nvSpPr>
      <dsp:spPr>
        <a:xfrm>
          <a:off x="345025" y="299892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Regionaal Landschap Rivierenland</a:t>
          </a:r>
          <a:endParaRPr lang="en-US" sz="1200" kern="1200"/>
        </a:p>
      </dsp:txBody>
      <dsp:txXfrm>
        <a:off x="362318" y="3016213"/>
        <a:ext cx="4795772" cy="319654"/>
      </dsp:txXfrm>
    </dsp:sp>
    <dsp:sp modelId="{48217B2C-1464-4A3C-9C9B-7D8CDF2BC98D}">
      <dsp:nvSpPr>
        <dsp:cNvPr id="0" name=""/>
        <dsp:cNvSpPr/>
      </dsp:nvSpPr>
      <dsp:spPr>
        <a:xfrm>
          <a:off x="0" y="372036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1C4321-95E6-4037-AA6C-2D22539920D1}">
      <dsp:nvSpPr>
        <dsp:cNvPr id="0" name=""/>
        <dsp:cNvSpPr/>
      </dsp:nvSpPr>
      <dsp:spPr>
        <a:xfrm>
          <a:off x="345025" y="354324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Ecovery (nestkasten - €50/nestkast)</a:t>
          </a:r>
          <a:endParaRPr lang="en-US" sz="1200" kern="1200"/>
        </a:p>
      </dsp:txBody>
      <dsp:txXfrm>
        <a:off x="362318" y="3560533"/>
        <a:ext cx="4795772" cy="319654"/>
      </dsp:txXfrm>
    </dsp:sp>
    <dsp:sp modelId="{33DF302A-F830-4A06-8728-951F38811032}">
      <dsp:nvSpPr>
        <dsp:cNvPr id="0" name=""/>
        <dsp:cNvSpPr/>
      </dsp:nvSpPr>
      <dsp:spPr>
        <a:xfrm>
          <a:off x="0" y="426468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6E8486-EB48-45FA-932D-3E01A399F4AB}">
      <dsp:nvSpPr>
        <dsp:cNvPr id="0" name=""/>
        <dsp:cNvSpPr/>
      </dsp:nvSpPr>
      <dsp:spPr>
        <a:xfrm>
          <a:off x="345025" y="408756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/>
            <a:t>Lauwereys bv (hoogwerkers)</a:t>
          </a:r>
          <a:endParaRPr lang="en-US" sz="1200" kern="1200"/>
        </a:p>
      </dsp:txBody>
      <dsp:txXfrm>
        <a:off x="362318" y="4104853"/>
        <a:ext cx="4795772" cy="319654"/>
      </dsp:txXfrm>
    </dsp:sp>
    <dsp:sp modelId="{E5C4552E-7E90-45D6-AE5F-5B1BB5AC11BF}">
      <dsp:nvSpPr>
        <dsp:cNvPr id="0" name=""/>
        <dsp:cNvSpPr/>
      </dsp:nvSpPr>
      <dsp:spPr>
        <a:xfrm>
          <a:off x="0" y="4809000"/>
          <a:ext cx="690051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3F064-7D29-4F23-A53E-4C942FC4305A}">
      <dsp:nvSpPr>
        <dsp:cNvPr id="0" name=""/>
        <dsp:cNvSpPr/>
      </dsp:nvSpPr>
      <dsp:spPr>
        <a:xfrm>
          <a:off x="345025" y="4631880"/>
          <a:ext cx="4830358" cy="354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576" tIns="0" rIns="182576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 dirty="0"/>
            <a:t>HOP. &amp; Ecoduct</a:t>
          </a:r>
          <a:endParaRPr lang="en-US" sz="1200" kern="1200" dirty="0"/>
        </a:p>
      </dsp:txBody>
      <dsp:txXfrm>
        <a:off x="362318" y="4649173"/>
        <a:ext cx="4795772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F80EE-2215-4661-C86E-31A80E7DE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25231C-494D-588F-6889-2C979B7F6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F9B51F-9EBE-DD61-3875-943CEFD9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2DC9B3-AC50-E00F-278F-ABD4A819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54235F-C969-B8BC-2B82-7DBF2F8C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89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E13B8-8AAD-E4F6-5D00-C9E6DE23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8508A8-E251-82BD-BEB2-24525EAF7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77DAEF-15B9-A5C7-C693-02C2F80B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7167D0-C8C1-4C15-3315-1D9FAA16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268D87-9F63-3831-7366-E5061E7A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267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0573E0-0419-7D9A-EABE-F28D6688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DFF1D1-5B6C-A5F2-EDE4-0CEAE42F4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C8E710-C12F-35C3-A055-EBC02D4F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79F75-9F30-FB6D-D7FB-B5F69AA72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514787-D146-F430-90D4-72E0463E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52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F0299-EB30-5B9B-BBF7-7FA8887E9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CB7FCC-9315-7D0D-884E-8906F001B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FEBCEA5-5BBE-59B2-8E9F-8A2F1DEDF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FEBC97F-9F60-25E0-89EE-DACDB993F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E355134-A781-C8C7-45FD-AA36A94B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921286-8373-4874-2575-9BC1C7AA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075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DDAF7-1B41-1065-0E79-DCB42C8B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3A3D10-4BBB-89C0-B431-DEB8F3836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8426F47-A67F-289B-0568-D7D740EF1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D8B30D6-52B2-7D38-ACAA-0EB7228475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95FAD91-1433-22ED-9ED7-C77BAAB372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B7DED5E-A12E-F351-128D-B5B68AE40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4AA2E86-B884-12C5-0437-EEC61E87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74CEBA7-5F6A-EE58-15BE-98572F4C9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90364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AF7589-FE20-0B77-CE07-7C66485D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6072A75-631B-D610-32AD-BD7874E4E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974876-5CCE-800D-B7F9-4D32E61E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56D9EE7-DC42-EFA3-5457-7A7A3567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239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9B637C7-D714-334D-D9C4-DCB26386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5EF00EC-9A9E-A708-F54F-245E563F0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0C51A1-D108-0503-ED94-339087DB8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46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78F57-410E-C924-DF77-FB12D80F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72EF2C-32B3-9761-5E99-05819F5D9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CA9D34-7BFD-5073-EDFF-882E717F08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F670E1-E587-759D-80D2-915F59FE0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23403B-DE09-500B-76D7-41F35C7A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7D8E6DF-92FA-BCB8-01A4-36C47F6F5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38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FFB771-B666-5B26-D726-89BB0F9F3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2032069-2703-F4C9-6E15-CD962F075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1C6ED3-6F99-2C23-6BFC-511141795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1333BAB-8A42-6B5B-FC02-9F050CAC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BC70535-C720-FC10-9506-C725F193E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0890B65-E2CE-598B-F1CE-F6CFC194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4975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C68F8E-D3D5-7C60-3DDF-39C5B21A3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7AD5DF0-5580-EA5E-0035-95467B901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73015C-9310-ABE9-FEF4-C29913A4D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97F14B-80C2-B715-2632-58ED0B532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A65CB2-9A39-586C-4492-E4CD4FDC0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937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C997735-9979-9FE1-D2FB-406B73D1B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7D75CBC-5F29-F38D-D937-365E67EB7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9F28BF-8FAD-1848-1504-57B2B560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875D3F6-2F85-F29F-8D3C-68201DD9A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A1B69E-36ED-342B-B336-0BE240F36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7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3A0E3CB-5073-CBDB-CD96-C4EB37F41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F7D622A-C2B1-0EA2-5BF4-38D6FD0CB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1B8935-8DD3-7095-4C49-E123F2E8CB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1EEB18-72C3-417D-A60A-3E12AA051883}" type="datetimeFigureOut">
              <a:rPr lang="nl-BE" smtClean="0"/>
              <a:t>2/03/2026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D89493-9259-11EE-A9A6-D87AA4D80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9DF0CD-AB00-FD71-1C1C-CFE482F9C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A90D36-7A43-402D-B661-370C94A2FA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325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fbeelding met buitenshuis, hemel, Vogelmigratie, Diermigratie&#10;&#10;Door AI gegenereerde inhoud is mogelijk onjuist.">
            <a:extLst>
              <a:ext uri="{FF2B5EF4-FFF2-40B4-BE49-F238E27FC236}">
                <a16:creationId xmlns:a16="http://schemas.microsoft.com/office/drawing/2014/main" id="{87030FE8-C076-C302-6F2D-D992526AF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" t="5183" r="22260" b="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DE128C-EDE5-DC07-F05B-8FDC3F1EF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nl-BE" sz="4800"/>
              <a:t>Gierzwaluwen in Mortsel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D399C41-A021-2681-EFDA-2E22FDDEC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nl-BE" sz="2000" dirty="0"/>
              <a:t>Milieuraad Mortsel</a:t>
            </a:r>
            <a:br>
              <a:rPr lang="nl-BE" sz="2000" dirty="0"/>
            </a:br>
            <a:r>
              <a:rPr lang="nl-BE" sz="2000" dirty="0"/>
              <a:t>Woensdag 4 maart 2026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73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552AE-91C8-C405-758E-1AAFC04C6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082622D-AAF3-4897-8629-FC918530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43DC59-EE67-433C-D2CB-45D5A824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641850"/>
            <a:ext cx="3611880" cy="1535865"/>
          </a:xfrm>
        </p:spPr>
        <p:txBody>
          <a:bodyPr>
            <a:normAutofit/>
          </a:bodyPr>
          <a:lstStyle/>
          <a:p>
            <a:r>
              <a:rPr lang="nl-BE" sz="3200" dirty="0"/>
              <a:t>Gierzwaluw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F4F4575-3602-1848-CF2A-521B6715A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65" y="1193935"/>
            <a:ext cx="3377614" cy="54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5524D4E-4A0E-98D4-95D2-CE7480B9E9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4" r="14062"/>
          <a:stretch>
            <a:fillRect/>
          </a:stretch>
        </p:blipFill>
        <p:spPr bwMode="auto">
          <a:xfrm>
            <a:off x="7223760" y="0"/>
            <a:ext cx="496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99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082622D-AAF3-4897-8629-FC918530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7CFDDD-AA89-18AD-D9D4-C74A9E67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641850"/>
            <a:ext cx="3611880" cy="1535865"/>
          </a:xfrm>
        </p:spPr>
        <p:txBody>
          <a:bodyPr>
            <a:normAutofit/>
          </a:bodyPr>
          <a:lstStyle/>
          <a:p>
            <a:r>
              <a:rPr lang="nl-BE" sz="3200" dirty="0"/>
              <a:t>Gierzwaluw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67F1EE-8969-69F8-3FBC-7D55079B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640" y="641850"/>
            <a:ext cx="6053160" cy="153586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Komen </a:t>
            </a:r>
            <a:r>
              <a:rPr lang="en-US" sz="1800" dirty="0" err="1"/>
              <a:t>enkel</a:t>
            </a:r>
            <a:r>
              <a:rPr lang="en-US" sz="1800" dirty="0"/>
              <a:t> </a:t>
            </a:r>
            <a:r>
              <a:rPr lang="en-US" sz="1800" dirty="0" err="1"/>
              <a:t>naar</a:t>
            </a:r>
            <a:r>
              <a:rPr lang="en-US" sz="1800" dirty="0"/>
              <a:t> </a:t>
            </a:r>
            <a:r>
              <a:rPr lang="en-US" sz="1800" dirty="0" err="1"/>
              <a:t>hier</a:t>
            </a:r>
            <a:r>
              <a:rPr lang="en-US" sz="1800" dirty="0"/>
              <a:t> om </a:t>
            </a:r>
            <a:r>
              <a:rPr lang="en-US" sz="1800" dirty="0" err="1"/>
              <a:t>te</a:t>
            </a:r>
            <a:r>
              <a:rPr lang="en-US" sz="1800" dirty="0"/>
              <a:t> </a:t>
            </a:r>
            <a:r>
              <a:rPr lang="en-US" sz="1800" dirty="0" err="1"/>
              <a:t>broeden</a:t>
            </a:r>
            <a:endParaRPr lang="en-US" sz="1800" dirty="0"/>
          </a:p>
        </p:txBody>
      </p:sp>
      <p:pic>
        <p:nvPicPr>
          <p:cNvPr id="5" name="Tijdelijke aanduiding voor inhoud 4" descr="Afbeelding met tekst, diagram, lijn, schermopname&#10;&#10;Door AI gegenereerde inhoud is mogelijk onjuist.">
            <a:extLst>
              <a:ext uri="{FF2B5EF4-FFF2-40B4-BE49-F238E27FC236}">
                <a16:creationId xmlns:a16="http://schemas.microsoft.com/office/drawing/2014/main" id="{FCFA4D84-A8CB-CA49-DF62-4EB6D03C1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" r="3425" b="1"/>
          <a:stretch>
            <a:fillRect/>
          </a:stretch>
        </p:blipFill>
        <p:spPr>
          <a:xfrm>
            <a:off x="554416" y="2731167"/>
            <a:ext cx="11167447" cy="3484983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7E59154F-E88B-CAEB-D8FC-CBCD1ED10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313" y="0"/>
            <a:ext cx="5627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4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BC37D-EE44-FF50-9FEE-0407FD287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nl-BE" sz="3200"/>
              <a:t>Ontstaan idee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EA2FAA-2D68-4C95-2AF0-5DD72262C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89760"/>
            <a:ext cx="4085665" cy="4582160"/>
          </a:xfrm>
        </p:spPr>
        <p:txBody>
          <a:bodyPr>
            <a:normAutofit/>
          </a:bodyPr>
          <a:lstStyle/>
          <a:p>
            <a:pPr fontAlgn="base"/>
            <a:r>
              <a:rPr lang="nl-NL" sz="2400" dirty="0"/>
              <a:t>Recent een huis gekocht in de Bosstraat</a:t>
            </a:r>
          </a:p>
          <a:p>
            <a:pPr fontAlgn="base"/>
            <a:r>
              <a:rPr lang="nl-NL" sz="2400" dirty="0"/>
              <a:t>Op het straatfeest de buren leren kennen</a:t>
            </a:r>
          </a:p>
          <a:p>
            <a:pPr fontAlgn="base"/>
            <a:r>
              <a:rPr lang="nl-NL" sz="2400" dirty="0"/>
              <a:t>Er hebben ooit gierzwaluwen gebroed in onze straat</a:t>
            </a:r>
          </a:p>
          <a:p>
            <a:pPr fontAlgn="base"/>
            <a:r>
              <a:rPr lang="nl-NL" sz="2400" dirty="0"/>
              <a:t>Zijn verdwenen</a:t>
            </a:r>
          </a:p>
          <a:p>
            <a:pPr fontAlgn="base">
              <a:buFont typeface="Wingdings" panose="05000000000000000000" pitchFamily="2" charset="2"/>
              <a:buChar char="à"/>
            </a:pPr>
            <a:r>
              <a:rPr lang="nl-NL" sz="2400" dirty="0">
                <a:sym typeface="Wingdings" panose="05000000000000000000" pitchFamily="2" charset="2"/>
              </a:rPr>
              <a:t>Algemeen habitatverlies</a:t>
            </a:r>
          </a:p>
          <a:p>
            <a:pPr marL="0" indent="0" fontAlgn="base">
              <a:buNone/>
            </a:pPr>
            <a:r>
              <a:rPr lang="nl-NL" sz="2400" dirty="0">
                <a:sym typeface="Wingdings" panose="05000000000000000000" pitchFamily="2" charset="2"/>
              </a:rPr>
              <a:t>(renovaties, moderne nieuwbouw)</a:t>
            </a:r>
            <a:endParaRPr lang="nl-NL" sz="2400" dirty="0"/>
          </a:p>
        </p:txBody>
      </p:sp>
      <p:pic>
        <p:nvPicPr>
          <p:cNvPr id="5" name="Afbeelding 4" descr="Afbeelding met Luchtfotografie, Vogelperspectief, lucht, kaart&#10;&#10;Door AI gegenereerde inhoud is mogelijk onjuist.">
            <a:extLst>
              <a:ext uri="{FF2B5EF4-FFF2-40B4-BE49-F238E27FC236}">
                <a16:creationId xmlns:a16="http://schemas.microsoft.com/office/drawing/2014/main" id="{AE74DC3F-683B-0082-DF16-8350EFF83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8" t="-2" r="20109"/>
          <a:stretch>
            <a:fillRect/>
          </a:stretch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5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A75FD-1810-67E4-E4F7-02B149DE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4085665" cy="1402470"/>
          </a:xfrm>
        </p:spPr>
        <p:txBody>
          <a:bodyPr anchor="t">
            <a:normAutofit/>
          </a:bodyPr>
          <a:lstStyle/>
          <a:p>
            <a:r>
              <a:rPr lang="nl-BE" sz="3200"/>
              <a:t>Ontstaan idee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36A2C7-3B29-ED85-7165-3229A1847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38960"/>
            <a:ext cx="4714240" cy="474472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nl-NL" sz="2400" dirty="0">
                <a:sym typeface="Wingdings" panose="05000000000000000000" pitchFamily="2" charset="2"/>
              </a:rPr>
              <a:t>De buren overtuigd om een </a:t>
            </a:r>
            <a:r>
              <a:rPr lang="nl-NL" sz="2400" dirty="0"/>
              <a:t>nestkast op te hangen</a:t>
            </a:r>
          </a:p>
          <a:p>
            <a:pPr fontAlgn="base">
              <a:buFont typeface="Wingdings" panose="05000000000000000000" pitchFamily="2" charset="2"/>
              <a:buChar char="à"/>
            </a:pPr>
            <a:r>
              <a:rPr lang="nl-NL" sz="2400" dirty="0"/>
              <a:t>Meerdere geïnteresseerden in de Bosstraat/Weidestraat</a:t>
            </a:r>
          </a:p>
          <a:p>
            <a:pPr fontAlgn="base">
              <a:buFont typeface="Wingdings" panose="05000000000000000000" pitchFamily="2" charset="2"/>
              <a:buChar char="à"/>
            </a:pPr>
            <a:endParaRPr lang="nl-NL" sz="2400" dirty="0"/>
          </a:p>
          <a:p>
            <a:pPr marL="0" indent="0" fontAlgn="base">
              <a:buNone/>
            </a:pPr>
            <a:endParaRPr lang="nl-NL" sz="2400" dirty="0"/>
          </a:p>
          <a:p>
            <a:pPr marL="0" indent="0" fontAlgn="base">
              <a:buNone/>
            </a:pPr>
            <a:r>
              <a:rPr lang="nl-NL" sz="2400" dirty="0"/>
              <a:t>Ondertussen iemand in de Deurnestraat ook geïnteresseerd</a:t>
            </a:r>
          </a:p>
          <a:p>
            <a:pPr marL="0" indent="0" fontAlgn="base">
              <a:buNone/>
            </a:pPr>
            <a:r>
              <a:rPr lang="nl-NL" sz="2400" dirty="0">
                <a:sym typeface="Wingdings" panose="05000000000000000000" pitchFamily="2" charset="2"/>
              </a:rPr>
              <a:t> </a:t>
            </a:r>
            <a:r>
              <a:rPr lang="nl-NL" sz="2400" dirty="0"/>
              <a:t>Waarom niet opentrekken naar heel Mortsel?</a:t>
            </a:r>
          </a:p>
        </p:txBody>
      </p:sp>
      <p:pic>
        <p:nvPicPr>
          <p:cNvPr id="5" name="Afbeelding 4" descr="Afbeelding met gebouw, baksteen, muur, metselwerk&#10;&#10;Door AI gegenereerde inhoud is mogelijk onjuist.">
            <a:extLst>
              <a:ext uri="{FF2B5EF4-FFF2-40B4-BE49-F238E27FC236}">
                <a16:creationId xmlns:a16="http://schemas.microsoft.com/office/drawing/2014/main" id="{F847FAFD-D94A-D0C9-86F3-C398298AA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0" r="20045" b="-2"/>
          <a:stretch>
            <a:fillRect/>
          </a:stretch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6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15A039-6E21-58C9-86A4-852171F69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nl-NL" sz="4000"/>
              <a:t>Mortsel</a:t>
            </a:r>
            <a:endParaRPr lang="nl-BE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72497F-DA8A-41FB-0864-65A1AFE57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2174240"/>
            <a:ext cx="11155680" cy="400272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sz="2400" dirty="0"/>
              <a:t>Gekende clusters nestplaatsen gebaseerd op eigen waarnemingen en waarnemingen.be</a:t>
            </a:r>
          </a:p>
          <a:p>
            <a:pPr lvl="1" fontAlgn="base"/>
            <a:r>
              <a:rPr lang="nl-NL" dirty="0"/>
              <a:t>Pieter </a:t>
            </a:r>
            <a:r>
              <a:rPr lang="nl-NL" dirty="0" err="1"/>
              <a:t>Reypenslei</a:t>
            </a:r>
            <a:endParaRPr lang="nl-NL" dirty="0"/>
          </a:p>
          <a:p>
            <a:pPr lvl="1" fontAlgn="base"/>
            <a:r>
              <a:rPr lang="nl-NL" dirty="0"/>
              <a:t>Van Dijckstraat</a:t>
            </a:r>
          </a:p>
          <a:p>
            <a:pPr lvl="1" fontAlgn="base"/>
            <a:r>
              <a:rPr lang="nl-NL" dirty="0"/>
              <a:t>Rubensstraat</a:t>
            </a:r>
          </a:p>
          <a:p>
            <a:pPr lvl="1" fontAlgn="base"/>
            <a:r>
              <a:rPr lang="nl-NL" dirty="0"/>
              <a:t>Deurnestraat (daar al eens een actie geweest)</a:t>
            </a:r>
          </a:p>
          <a:p>
            <a:pPr lvl="1" fontAlgn="base"/>
            <a:r>
              <a:rPr lang="nl-NL" dirty="0"/>
              <a:t>…</a:t>
            </a:r>
          </a:p>
          <a:p>
            <a:pPr marL="457200" lvl="1" indent="0">
              <a:buNone/>
            </a:pPr>
            <a:r>
              <a:rPr lang="nl-NL" dirty="0"/>
              <a:t>→ Ongetwijfeld nog veel meer locaties, zeker opportuniteiten</a:t>
            </a:r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r>
              <a:rPr lang="nl-BE" sz="2400" dirty="0"/>
              <a:t>Actie oorspronkelijk gericht naar particuliere gevels, maar:</a:t>
            </a:r>
          </a:p>
          <a:p>
            <a:pPr marL="0" indent="0">
              <a:buNone/>
            </a:pPr>
            <a:r>
              <a:rPr lang="nl-BE" sz="2400" dirty="0"/>
              <a:t>Zijn er opportuniteiten aan openbare gebouwen of bij bedrijven?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965213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481CC7-59E2-1130-42C0-F6D97FF6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kleding, persoon, buitenshuis, hemel&#10;&#10;Door AI gegenereerde inhoud is mogelijk onjuist.">
            <a:extLst>
              <a:ext uri="{FF2B5EF4-FFF2-40B4-BE49-F238E27FC236}">
                <a16:creationId xmlns:a16="http://schemas.microsoft.com/office/drawing/2014/main" id="{0CBA81A8-5CC2-80A0-0118-F9BC97987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8" r="-2" b="33751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4" name="Picture 4" descr="Afbeelding met hemel, buitenshuis, boom, kleding&#10;&#10;Door AI gegenereerde inhoud is mogelijk onjuist.">
            <a:extLst>
              <a:ext uri="{FF2B5EF4-FFF2-40B4-BE49-F238E27FC236}">
                <a16:creationId xmlns:a16="http://schemas.microsoft.com/office/drawing/2014/main" id="{7BDC99BF-357E-819D-037B-EC2519857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6" r="-2" b="-1553"/>
          <a:stretch>
            <a:fillRect/>
          </a:stretch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398ED8-A79A-0ABD-37B7-D1E559EB5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Naar voorbeeld van Berchem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93B789-F434-DA43-795B-67288E4D9CFE}"/>
              </a:ext>
            </a:extLst>
          </p:cNvPr>
          <p:cNvSpPr txBox="1">
            <a:spLocks/>
          </p:cNvSpPr>
          <p:nvPr/>
        </p:nvSpPr>
        <p:spPr>
          <a:xfrm>
            <a:off x="448056" y="2512611"/>
            <a:ext cx="5170424" cy="3664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2000" dirty="0"/>
              <a:t>Didier El-Bacha</a:t>
            </a:r>
          </a:p>
          <a:p>
            <a:pPr lvl="1" fontAlgn="base"/>
            <a:r>
              <a:rPr lang="en-US" sz="1600" dirty="0"/>
              <a:t>HOP. </a:t>
            </a:r>
            <a:r>
              <a:rPr lang="en-US" sz="1600" dirty="0" err="1"/>
              <a:t>regeneratieve</a:t>
            </a:r>
            <a:r>
              <a:rPr lang="en-US" sz="1600" dirty="0"/>
              <a:t> </a:t>
            </a:r>
            <a:r>
              <a:rPr lang="en-US" sz="1600" dirty="0" err="1"/>
              <a:t>architectuur</a:t>
            </a:r>
            <a:endParaRPr lang="en-US" sz="1600" dirty="0"/>
          </a:p>
          <a:p>
            <a:pPr fontAlgn="base"/>
            <a:r>
              <a:rPr lang="en-US" sz="2000" dirty="0" err="1"/>
              <a:t>Succesvolle</a:t>
            </a:r>
            <a:r>
              <a:rPr lang="en-US" sz="2000" dirty="0"/>
              <a:t> </a:t>
            </a:r>
            <a:r>
              <a:rPr lang="en-US" sz="2000" dirty="0" err="1"/>
              <a:t>actie</a:t>
            </a:r>
            <a:r>
              <a:rPr lang="en-US" sz="2000" dirty="0"/>
              <a:t> in Oud-Berchem</a:t>
            </a:r>
          </a:p>
          <a:p>
            <a:pPr marL="457200" lvl="1" indent="0" fontAlgn="base">
              <a:buNone/>
            </a:pPr>
            <a:endParaRPr lang="en-US" sz="2000" dirty="0"/>
          </a:p>
          <a:p>
            <a:pPr lvl="1" fontAlgn="base"/>
            <a:r>
              <a:rPr lang="en-US" sz="2000" dirty="0" err="1"/>
              <a:t>Infomoment</a:t>
            </a:r>
            <a:r>
              <a:rPr lang="en-US" sz="2000" dirty="0"/>
              <a:t> </a:t>
            </a:r>
            <a:r>
              <a:rPr lang="en-US" sz="2000" dirty="0" err="1"/>
              <a:t>organiseren</a:t>
            </a:r>
            <a:r>
              <a:rPr lang="en-US" sz="2000" dirty="0"/>
              <a:t> (</a:t>
            </a:r>
            <a:r>
              <a:rPr lang="en-US" sz="2000" dirty="0" err="1"/>
              <a:t>mei</a:t>
            </a:r>
            <a:r>
              <a:rPr lang="en-US" sz="2000" dirty="0"/>
              <a:t> 2027)</a:t>
            </a:r>
          </a:p>
          <a:p>
            <a:pPr lvl="1" fontAlgn="base"/>
            <a:r>
              <a:rPr lang="en-US" sz="2000" dirty="0" err="1"/>
              <a:t>Nestkasten</a:t>
            </a:r>
            <a:r>
              <a:rPr lang="en-US" sz="2000" dirty="0"/>
              <a:t> </a:t>
            </a:r>
            <a:r>
              <a:rPr lang="en-US" sz="2000" dirty="0" err="1"/>
              <a:t>ophangen</a:t>
            </a:r>
            <a:endParaRPr lang="en-US" sz="2000" dirty="0"/>
          </a:p>
          <a:p>
            <a:pPr lvl="1" fontAlgn="base"/>
            <a:r>
              <a:rPr lang="en-US" sz="2000" dirty="0"/>
              <a:t>Actie Berchem </a:t>
            </a:r>
            <a:r>
              <a:rPr lang="en-US" sz="2000" dirty="0" err="1"/>
              <a:t>wordt</a:t>
            </a:r>
            <a:r>
              <a:rPr lang="en-US" sz="2000" dirty="0"/>
              <a:t> </a:t>
            </a:r>
            <a:r>
              <a:rPr lang="en-US" sz="2000" dirty="0" err="1"/>
              <a:t>herhaald</a:t>
            </a:r>
            <a:r>
              <a:rPr lang="en-US" sz="2000" dirty="0"/>
              <a:t> in 2027</a:t>
            </a:r>
          </a:p>
          <a:p>
            <a:pPr marL="457200" lvl="1" indent="0" fontAlgn="base">
              <a:buNone/>
            </a:pPr>
            <a:endParaRPr lang="en-US" sz="2000" dirty="0"/>
          </a:p>
          <a:p>
            <a:pPr marL="0" lvl="1" indent="0" fontAlgn="base">
              <a:buNone/>
            </a:pPr>
            <a:r>
              <a:rPr lang="en-US" sz="2000" dirty="0">
                <a:sym typeface="Wingdings" panose="05000000000000000000" pitchFamily="2" charset="2"/>
              </a:rPr>
              <a:t> Samen met Mortsel?</a:t>
            </a:r>
            <a:endParaRPr lang="en-US" sz="2000" dirty="0"/>
          </a:p>
          <a:p>
            <a:pPr lvl="1" fontAlgn="base"/>
            <a:r>
              <a:rPr lang="en-US" sz="2000" dirty="0" err="1"/>
              <a:t>Gemakkelijker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organiseren</a:t>
            </a:r>
            <a:endParaRPr lang="en-US" sz="2000" dirty="0"/>
          </a:p>
          <a:p>
            <a:pPr lvl="1" fontAlgn="base"/>
            <a:r>
              <a:rPr lang="en-US" sz="2000" dirty="0" err="1"/>
              <a:t>Drukt</a:t>
            </a:r>
            <a:r>
              <a:rPr lang="en-US" sz="2000" dirty="0"/>
              <a:t> </a:t>
            </a:r>
            <a:r>
              <a:rPr lang="en-US" sz="2000" dirty="0" err="1"/>
              <a:t>kosten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044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A87AA-A407-2C7E-6F4C-E67BBF96D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17CB87-B35E-848F-B73B-407BD9CE9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Naar voorbeeld van Berchem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A4FF4B-D614-47AC-952C-D91458BC977A}"/>
              </a:ext>
            </a:extLst>
          </p:cNvPr>
          <p:cNvSpPr txBox="1">
            <a:spLocks/>
          </p:cNvSpPr>
          <p:nvPr/>
        </p:nvSpPr>
        <p:spPr>
          <a:xfrm>
            <a:off x="448056" y="2512611"/>
            <a:ext cx="5566664" cy="3664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2000" dirty="0"/>
              <a:t>Didier El-Bacha</a:t>
            </a:r>
          </a:p>
          <a:p>
            <a:pPr lvl="1" fontAlgn="base"/>
            <a:r>
              <a:rPr lang="en-US" sz="1600" dirty="0"/>
              <a:t>HOP. </a:t>
            </a:r>
            <a:r>
              <a:rPr lang="en-US" sz="1600" dirty="0" err="1"/>
              <a:t>regeneratieve</a:t>
            </a:r>
            <a:r>
              <a:rPr lang="en-US" sz="1600" dirty="0"/>
              <a:t> </a:t>
            </a:r>
            <a:r>
              <a:rPr lang="en-US" sz="1600" dirty="0" err="1"/>
              <a:t>architectuur</a:t>
            </a:r>
            <a:endParaRPr lang="en-US" sz="1600" dirty="0"/>
          </a:p>
          <a:p>
            <a:pPr fontAlgn="base"/>
            <a:r>
              <a:rPr lang="en-US" sz="2000" dirty="0" err="1"/>
              <a:t>Succesvolle</a:t>
            </a:r>
            <a:r>
              <a:rPr lang="en-US" sz="2000" dirty="0"/>
              <a:t> </a:t>
            </a:r>
            <a:r>
              <a:rPr lang="en-US" sz="2000" dirty="0" err="1"/>
              <a:t>actie</a:t>
            </a:r>
            <a:r>
              <a:rPr lang="en-US" sz="2000" dirty="0"/>
              <a:t> in Oud-Berchem</a:t>
            </a:r>
          </a:p>
          <a:p>
            <a:pPr marL="457200" lvl="1" fontAlgn="base"/>
            <a:endParaRPr lang="en-US" sz="2000" dirty="0"/>
          </a:p>
          <a:p>
            <a:pPr lvl="1" fontAlgn="base"/>
            <a:r>
              <a:rPr lang="en-US" sz="2000" dirty="0" err="1"/>
              <a:t>Infomoment</a:t>
            </a:r>
            <a:r>
              <a:rPr lang="en-US" sz="2000" dirty="0"/>
              <a:t> </a:t>
            </a:r>
            <a:r>
              <a:rPr lang="en-US" sz="2000" dirty="0" err="1"/>
              <a:t>organiseren</a:t>
            </a:r>
            <a:r>
              <a:rPr lang="en-US" sz="2000" dirty="0"/>
              <a:t> (</a:t>
            </a:r>
            <a:r>
              <a:rPr lang="en-US" sz="2000" dirty="0" err="1"/>
              <a:t>mei</a:t>
            </a:r>
            <a:r>
              <a:rPr lang="en-US" sz="2000" dirty="0"/>
              <a:t> 2027)</a:t>
            </a:r>
          </a:p>
          <a:p>
            <a:pPr lvl="1" fontAlgn="base"/>
            <a:r>
              <a:rPr lang="en-US" sz="2000" dirty="0" err="1"/>
              <a:t>Nestkasten</a:t>
            </a:r>
            <a:r>
              <a:rPr lang="en-US" sz="2000" dirty="0"/>
              <a:t> </a:t>
            </a:r>
            <a:r>
              <a:rPr lang="en-US" sz="2000" dirty="0" err="1"/>
              <a:t>ophangen</a:t>
            </a:r>
            <a:endParaRPr lang="en-US" sz="2000" dirty="0"/>
          </a:p>
          <a:p>
            <a:pPr lvl="1" fontAlgn="base"/>
            <a:r>
              <a:rPr lang="en-US" sz="2000" dirty="0"/>
              <a:t>Actie Berchem </a:t>
            </a:r>
            <a:r>
              <a:rPr lang="en-US" sz="2000" dirty="0" err="1"/>
              <a:t>wordt</a:t>
            </a:r>
            <a:r>
              <a:rPr lang="en-US" sz="2000" dirty="0"/>
              <a:t> </a:t>
            </a:r>
            <a:r>
              <a:rPr lang="en-US" sz="2000" dirty="0" err="1"/>
              <a:t>herhaald</a:t>
            </a:r>
            <a:r>
              <a:rPr lang="en-US" sz="2000" dirty="0"/>
              <a:t> in 2027</a:t>
            </a:r>
          </a:p>
          <a:p>
            <a:pPr marL="457200" lvl="1" fontAlgn="base"/>
            <a:endParaRPr lang="en-US" sz="2000" dirty="0"/>
          </a:p>
          <a:p>
            <a:pPr marL="0" lvl="1" indent="0" fontAlgn="base">
              <a:buNone/>
            </a:pPr>
            <a:r>
              <a:rPr lang="en-US" sz="2000" dirty="0">
                <a:sym typeface="Wingdings" panose="05000000000000000000" pitchFamily="2" charset="2"/>
              </a:rPr>
              <a:t> Samen met Mortsel?</a:t>
            </a:r>
            <a:endParaRPr lang="en-US" sz="2000" dirty="0"/>
          </a:p>
          <a:p>
            <a:pPr lvl="1" fontAlgn="base"/>
            <a:r>
              <a:rPr lang="en-US" sz="2000" dirty="0" err="1"/>
              <a:t>Gemakkelijker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organiseren</a:t>
            </a:r>
            <a:endParaRPr lang="en-US" sz="2000" dirty="0"/>
          </a:p>
          <a:p>
            <a:pPr lvl="1" fontAlgn="base"/>
            <a:r>
              <a:rPr lang="en-US" sz="2000" dirty="0" err="1"/>
              <a:t>Drukt</a:t>
            </a:r>
            <a:r>
              <a:rPr lang="en-US" sz="2000" dirty="0"/>
              <a:t> </a:t>
            </a:r>
            <a:r>
              <a:rPr lang="en-US" sz="2000" dirty="0" err="1"/>
              <a:t>kosten</a:t>
            </a:r>
            <a:endParaRPr lang="en-US" sz="20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E8F4E76-B2E2-CAA9-FDAA-8C7EFDA33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474" y="-18820"/>
            <a:ext cx="4861052" cy="687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125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buitenshuis, hemel, wolk, gebouw&#10;&#10;Door AI gegenereerde inhoud is mogelijk onjuist.">
            <a:extLst>
              <a:ext uri="{FF2B5EF4-FFF2-40B4-BE49-F238E27FC236}">
                <a16:creationId xmlns:a16="http://schemas.microsoft.com/office/drawing/2014/main" id="{787C503B-336F-BB79-7E02-E4509FB8E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"/>
            <a:ext cx="6446520" cy="6446520"/>
          </a:xfrm>
          <a:prstGeom prst="rect">
            <a:avLst/>
          </a:prstGeom>
        </p:spPr>
      </p:pic>
      <p:pic>
        <p:nvPicPr>
          <p:cNvPr id="7" name="Afbeelding 6" descr="Afbeelding met buitenshuis, gebouw, hemel, muur&#10;&#10;Door AI gegenereerde inhoud is mogelijk onjuist.">
            <a:extLst>
              <a:ext uri="{FF2B5EF4-FFF2-40B4-BE49-F238E27FC236}">
                <a16:creationId xmlns:a16="http://schemas.microsoft.com/office/drawing/2014/main" id="{BF978694-873C-8922-99AB-9F9A57C60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28"/>
          <a:stretch>
            <a:fillRect/>
          </a:stretch>
        </p:blipFill>
        <p:spPr>
          <a:xfrm>
            <a:off x="6697207" y="205740"/>
            <a:ext cx="5342394" cy="64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8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EF7B03-0757-23BF-4E48-73AC0F974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nl-BE" sz="5400"/>
              <a:t>Mogelijke partners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DD1BCE09-6E8E-4851-DE64-6E43EE085A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4595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6464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945433-D60A-2C7D-3780-86D2284F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Kosten</a:t>
            </a:r>
          </a:p>
        </p:txBody>
      </p:sp>
      <p:pic>
        <p:nvPicPr>
          <p:cNvPr id="5" name="Tijdelijke aanduiding voor inhoud 4" descr="Afbeelding met tekst, lijn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3B47512D-593C-D80F-9A59-008AC8DA4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76" y="1991360"/>
            <a:ext cx="11756048" cy="348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74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27C514-A5A7-B9C2-9AD3-CCDBE1363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Visibility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Afbeelding 6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E8C037FF-2323-456E-C48B-E1226C6D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356" y="918016"/>
            <a:ext cx="6408836" cy="487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59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E5506A-1BA6-06EE-9CDB-0E06FE8B9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04DE4E-1FA4-3AA6-90A6-E10DB67D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Visibility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Afbeelding 2" descr="Afbeelding met tekst, vogel, schermopname, grond&#10;&#10;Door AI gegenereerde inhoud is mogelijk onjuist.">
            <a:extLst>
              <a:ext uri="{FF2B5EF4-FFF2-40B4-BE49-F238E27FC236}">
                <a16:creationId xmlns:a16="http://schemas.microsoft.com/office/drawing/2014/main" id="{5EF0C86F-EBA4-61D6-A636-7DE19FE52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096000" y="104645"/>
            <a:ext cx="5053018" cy="664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08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5EF22E4-237B-727B-902F-BDECD963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nl-BE" sz="5100"/>
              <a:t>Andere natuurinclusieve</a:t>
            </a:r>
            <a:br>
              <a:rPr lang="nl-BE" sz="5100"/>
            </a:br>
            <a:r>
              <a:rPr lang="nl-BE" sz="5100"/>
              <a:t>opportuniteiten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EADE1-E768-C07A-D39F-35446ABE8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nl-BE" sz="2200" dirty="0"/>
              <a:t>Zwarte roodstaart?</a:t>
            </a:r>
          </a:p>
          <a:p>
            <a:pPr marL="0" indent="0">
              <a:buNone/>
            </a:pPr>
            <a:endParaRPr lang="nl-BE" sz="2200" dirty="0"/>
          </a:p>
          <a:p>
            <a:pPr marL="0" indent="0">
              <a:buNone/>
            </a:pPr>
            <a:endParaRPr lang="nl-BE" sz="2200" dirty="0"/>
          </a:p>
          <a:p>
            <a:pPr marL="0" indent="0">
              <a:buNone/>
            </a:pPr>
            <a:endParaRPr lang="nl-BE" sz="2200" dirty="0"/>
          </a:p>
          <a:p>
            <a:r>
              <a:rPr lang="nl-BE" sz="2200" dirty="0"/>
              <a:t>Oprichting Huismussenwerkgroep Mortsel</a:t>
            </a:r>
          </a:p>
          <a:p>
            <a:pPr lvl="1"/>
            <a:r>
              <a:rPr lang="nl-BE" sz="2200" dirty="0"/>
              <a:t>Gert </a:t>
            </a:r>
            <a:r>
              <a:rPr lang="nl-BE" sz="2200" dirty="0" err="1"/>
              <a:t>Huygelen</a:t>
            </a:r>
            <a:endParaRPr lang="nl-BE" sz="2200" dirty="0"/>
          </a:p>
          <a:p>
            <a:pPr marL="0" indent="0">
              <a:buNone/>
            </a:pPr>
            <a:endParaRPr lang="nl-BE" sz="2200" dirty="0"/>
          </a:p>
        </p:txBody>
      </p:sp>
      <p:pic>
        <p:nvPicPr>
          <p:cNvPr id="5" name="Afbeelding 4" descr="Afbeelding met vogel, zangvogel, snavel, buitenshuis&#10;&#10;Door AI gegenereerde inhoud is mogelijk onjuist.">
            <a:extLst>
              <a:ext uri="{FF2B5EF4-FFF2-40B4-BE49-F238E27FC236}">
                <a16:creationId xmlns:a16="http://schemas.microsoft.com/office/drawing/2014/main" id="{BD0DE9C6-F4CC-1031-89C9-B517046C9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4996" r="15811" b="364"/>
          <a:stretch>
            <a:fillRect/>
          </a:stretch>
        </p:blipFill>
        <p:spPr>
          <a:xfrm>
            <a:off x="7189462" y="-7"/>
            <a:ext cx="5002540" cy="3954792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7" name="Afbeelding 6" descr="Afbeelding met vogel, mus, buitenshuis, snavel&#10;&#10;Door AI gegenereerde inhoud is mogelijk onjuist.">
            <a:extLst>
              <a:ext uri="{FF2B5EF4-FFF2-40B4-BE49-F238E27FC236}">
                <a16:creationId xmlns:a16="http://schemas.microsoft.com/office/drawing/2014/main" id="{79B84D9A-51E9-6170-C664-9F0765487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t="3575" r="-61" b="13057"/>
          <a:stretch>
            <a:fillRect/>
          </a:stretch>
        </p:blipFill>
        <p:spPr>
          <a:xfrm>
            <a:off x="7189462" y="4074160"/>
            <a:ext cx="5002540" cy="2783849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315298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Breedbeeld</PresentationFormat>
  <Paragraphs>75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Kantoorthema</vt:lpstr>
      <vt:lpstr>Gierzwaluwen in Mortsel</vt:lpstr>
      <vt:lpstr>Gierzwaluw</vt:lpstr>
      <vt:lpstr>Gierzwaluw</vt:lpstr>
      <vt:lpstr>Ontstaan idee</vt:lpstr>
      <vt:lpstr>Ontstaan idee</vt:lpstr>
      <vt:lpstr>Mortsel</vt:lpstr>
      <vt:lpstr>Naar voorbeeld van Berchem</vt:lpstr>
      <vt:lpstr>Naar voorbeeld van Berchem</vt:lpstr>
      <vt:lpstr>PowerPoint-presentatie</vt:lpstr>
      <vt:lpstr>Mogelijke partners</vt:lpstr>
      <vt:lpstr>Kosten</vt:lpstr>
      <vt:lpstr>Visibility</vt:lpstr>
      <vt:lpstr>Visibility</vt:lpstr>
      <vt:lpstr>Andere natuurinclusieve opportuniteiten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Wouter Knaepen</dc:creator>
  <cp:lastModifiedBy>Wouter Knaepen</cp:lastModifiedBy>
  <cp:revision>49</cp:revision>
  <dcterms:created xsi:type="dcterms:W3CDTF">2026-02-27T07:52:20Z</dcterms:created>
  <dcterms:modified xsi:type="dcterms:W3CDTF">2026-03-04T16:45:53Z</dcterms:modified>
</cp:coreProperties>
</file>